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6" r:id="rId3"/>
    <p:sldId id="289" r:id="rId4"/>
    <p:sldId id="286" r:id="rId5"/>
    <p:sldId id="287" r:id="rId6"/>
    <p:sldId id="290" r:id="rId7"/>
    <p:sldId id="292" r:id="rId8"/>
    <p:sldId id="273" r:id="rId9"/>
    <p:sldId id="282" r:id="rId10"/>
    <p:sldId id="263" r:id="rId11"/>
    <p:sldId id="277" r:id="rId12"/>
    <p:sldId id="283" r:id="rId13"/>
    <p:sldId id="285" r:id="rId14"/>
    <p:sldId id="293" r:id="rId15"/>
    <p:sldId id="265" r:id="rId16"/>
    <p:sldId id="279" r:id="rId17"/>
    <p:sldId id="284" r:id="rId18"/>
    <p:sldId id="278" r:id="rId19"/>
    <p:sldId id="275" r:id="rId20"/>
    <p:sldId id="288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617E3-3A59-4BF2-9230-29FD99D6B045}" v="1020" dt="2026-02-09T15:10:42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5" autoAdjust="0"/>
    <p:restoredTop sz="68366" autoAdjust="0"/>
  </p:normalViewPr>
  <p:slideViewPr>
    <p:cSldViewPr snapToGrid="0">
      <p:cViewPr varScale="1">
        <p:scale>
          <a:sx n="56" d="100"/>
          <a:sy n="56" d="100"/>
        </p:scale>
        <p:origin x="168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attrick Vitantzakis" userId="3ce29f020a4aea07" providerId="LiveId" clId="{8D743BA2-E2D3-451C-A173-46192AB84604}"/>
    <pc:docChg chg="undo custSel addSld delSld modSld sldOrd">
      <pc:chgData name="Alexander Pattrick Vitantzakis" userId="3ce29f020a4aea07" providerId="LiveId" clId="{8D743BA2-E2D3-451C-A173-46192AB84604}" dt="2026-02-09T15:15:34.571" v="5518" actId="113"/>
      <pc:docMkLst>
        <pc:docMk/>
      </pc:docMkLst>
      <pc:sldChg chg="addSp modSp add del mod modAnim">
        <pc:chgData name="Alexander Pattrick Vitantzakis" userId="3ce29f020a4aea07" providerId="LiveId" clId="{8D743BA2-E2D3-451C-A173-46192AB84604}" dt="2026-02-09T14:02:10.532" v="3628" actId="47"/>
        <pc:sldMkLst>
          <pc:docMk/>
          <pc:sldMk cId="0" sldId="257"/>
        </pc:sldMkLst>
        <pc:spChg chg="mod">
          <ac:chgData name="Alexander Pattrick Vitantzakis" userId="3ce29f020a4aea07" providerId="LiveId" clId="{8D743BA2-E2D3-451C-A173-46192AB84604}" dt="2026-02-08T20:15:56.679" v="942" actId="20577"/>
          <ac:spMkLst>
            <pc:docMk/>
            <pc:sldMk cId="0" sldId="257"/>
            <ac:spMk id="2" creationId="{F4C05FD7-514C-D51C-C0AD-886A757DDE56}"/>
          </ac:spMkLst>
        </pc:spChg>
        <pc:picChg chg="add mod">
          <ac:chgData name="Alexander Pattrick Vitantzakis" userId="3ce29f020a4aea07" providerId="LiveId" clId="{8D743BA2-E2D3-451C-A173-46192AB84604}" dt="2026-02-09T11:35:11.322" v="1293" actId="14100"/>
          <ac:picMkLst>
            <pc:docMk/>
            <pc:sldMk cId="0" sldId="257"/>
            <ac:picMk id="9" creationId="{1A239B67-8521-44A3-8DD4-AD170D5CC84E}"/>
          </ac:picMkLst>
        </pc:picChg>
      </pc:sldChg>
      <pc:sldChg chg="addSp modSp add mod">
        <pc:chgData name="Alexander Pattrick Vitantzakis" userId="3ce29f020a4aea07" providerId="LiveId" clId="{8D743BA2-E2D3-451C-A173-46192AB84604}" dt="2026-02-08T19:55:05.653" v="609"/>
        <pc:sldMkLst>
          <pc:docMk/>
          <pc:sldMk cId="1943366790" sldId="258"/>
        </pc:sldMkLst>
        <pc:spChg chg="mod">
          <ac:chgData name="Alexander Pattrick Vitantzakis" userId="3ce29f020a4aea07" providerId="LiveId" clId="{8D743BA2-E2D3-451C-A173-46192AB84604}" dt="2026-02-08T19:54:45.068" v="602" actId="403"/>
          <ac:spMkLst>
            <pc:docMk/>
            <pc:sldMk cId="1943366790" sldId="258"/>
            <ac:spMk id="2" creationId="{E559F021-23BC-D31B-FA01-63840B6FEF39}"/>
          </ac:spMkLst>
        </pc:spChg>
        <pc:spChg chg="mod">
          <ac:chgData name="Alexander Pattrick Vitantzakis" userId="3ce29f020a4aea07" providerId="LiveId" clId="{8D743BA2-E2D3-451C-A173-46192AB84604}" dt="2026-02-08T19:26:55.762" v="118" actId="20577"/>
          <ac:spMkLst>
            <pc:docMk/>
            <pc:sldMk cId="1943366790" sldId="258"/>
            <ac:spMk id="3" creationId="{34A44B20-F3B1-9DC2-104F-A78E1B86F4BE}"/>
          </ac:spMkLst>
        </pc:spChg>
        <pc:spChg chg="add mod">
          <ac:chgData name="Alexander Pattrick Vitantzakis" userId="3ce29f020a4aea07" providerId="LiveId" clId="{8D743BA2-E2D3-451C-A173-46192AB84604}" dt="2026-02-08T19:31:30.191" v="159" actId="962"/>
          <ac:spMkLst>
            <pc:docMk/>
            <pc:sldMk cId="1943366790" sldId="258"/>
            <ac:spMk id="4" creationId="{9D7B0EE9-CADF-3B49-071E-3CBE861A7664}"/>
          </ac:spMkLst>
        </pc:spChg>
        <pc:picChg chg="add mod">
          <ac:chgData name="Alexander Pattrick Vitantzakis" userId="3ce29f020a4aea07" providerId="LiveId" clId="{8D743BA2-E2D3-451C-A173-46192AB84604}" dt="2026-02-08T19:31:21.963" v="158" actId="1076"/>
          <ac:picMkLst>
            <pc:docMk/>
            <pc:sldMk cId="1943366790" sldId="258"/>
            <ac:picMk id="1026" creationId="{539A61F9-EDE1-98D1-CBD0-D656820690DE}"/>
          </ac:picMkLst>
        </pc:picChg>
        <pc:picChg chg="add mod">
          <ac:chgData name="Alexander Pattrick Vitantzakis" userId="3ce29f020a4aea07" providerId="LiveId" clId="{8D743BA2-E2D3-451C-A173-46192AB84604}" dt="2026-02-08T19:55:05.653" v="609"/>
          <ac:picMkLst>
            <pc:docMk/>
            <pc:sldMk cId="1943366790" sldId="258"/>
            <ac:picMk id="1028" creationId="{C74C3270-EF75-65FF-B574-B4CD16847A4F}"/>
          </ac:picMkLst>
        </pc:picChg>
      </pc:sldChg>
      <pc:sldChg chg="addSp delSp modSp add mod">
        <pc:chgData name="Alexander Pattrick Vitantzakis" userId="3ce29f020a4aea07" providerId="LiveId" clId="{8D743BA2-E2D3-451C-A173-46192AB84604}" dt="2026-02-09T13:15:19.293" v="2575" actId="1076"/>
        <pc:sldMkLst>
          <pc:docMk/>
          <pc:sldMk cId="3934148407" sldId="263"/>
        </pc:sldMkLst>
        <pc:spChg chg="mod">
          <ac:chgData name="Alexander Pattrick Vitantzakis" userId="3ce29f020a4aea07" providerId="LiveId" clId="{8D743BA2-E2D3-451C-A173-46192AB84604}" dt="2026-02-08T20:16:50.014" v="951" actId="20577"/>
          <ac:spMkLst>
            <pc:docMk/>
            <pc:sldMk cId="3934148407" sldId="263"/>
            <ac:spMk id="2" creationId="{17862B87-3C41-5EF1-2708-B7E075F6BC59}"/>
          </ac:spMkLst>
        </pc:spChg>
        <pc:spChg chg="del mod modVis">
          <ac:chgData name="Alexander Pattrick Vitantzakis" userId="3ce29f020a4aea07" providerId="LiveId" clId="{8D743BA2-E2D3-451C-A173-46192AB84604}" dt="2026-02-09T12:04:08.979" v="1333"/>
          <ac:spMkLst>
            <pc:docMk/>
            <pc:sldMk cId="3934148407" sldId="263"/>
            <ac:spMk id="4" creationId="{B2F75651-AEFF-CFE4-879D-99C15FFCC58A}"/>
          </ac:spMkLst>
        </pc:spChg>
        <pc:spChg chg="mod modVis">
          <ac:chgData name="Alexander Pattrick Vitantzakis" userId="3ce29f020a4aea07" providerId="LiveId" clId="{8D743BA2-E2D3-451C-A173-46192AB84604}" dt="2026-02-09T12:04:59.737" v="1345" actId="14430"/>
          <ac:spMkLst>
            <pc:docMk/>
            <pc:sldMk cId="3934148407" sldId="263"/>
            <ac:spMk id="5" creationId="{8159FAA9-97C2-0B6D-41D5-DD93D1810FCA}"/>
          </ac:spMkLst>
        </pc:spChg>
        <pc:spChg chg="mod modVis">
          <ac:chgData name="Alexander Pattrick Vitantzakis" userId="3ce29f020a4aea07" providerId="LiveId" clId="{8D743BA2-E2D3-451C-A173-46192AB84604}" dt="2026-02-09T12:04:58.584" v="1344" actId="14430"/>
          <ac:spMkLst>
            <pc:docMk/>
            <pc:sldMk cId="3934148407" sldId="263"/>
            <ac:spMk id="6" creationId="{B13C021D-3B85-E5C3-1534-1DDE4D988EE8}"/>
          </ac:spMkLst>
        </pc:spChg>
        <pc:spChg chg="mod modVis">
          <ac:chgData name="Alexander Pattrick Vitantzakis" userId="3ce29f020a4aea07" providerId="LiveId" clId="{8D743BA2-E2D3-451C-A173-46192AB84604}" dt="2026-02-09T12:04:56.792" v="1342" actId="14430"/>
          <ac:spMkLst>
            <pc:docMk/>
            <pc:sldMk cId="3934148407" sldId="263"/>
            <ac:spMk id="10" creationId="{539AE497-23DF-588A-C4BE-8D7C229EE05D}"/>
          </ac:spMkLst>
        </pc:spChg>
        <pc:spChg chg="mod modVis">
          <ac:chgData name="Alexander Pattrick Vitantzakis" userId="3ce29f020a4aea07" providerId="LiveId" clId="{8D743BA2-E2D3-451C-A173-46192AB84604}" dt="2026-02-09T12:04:57.396" v="1343" actId="14430"/>
          <ac:spMkLst>
            <pc:docMk/>
            <pc:sldMk cId="3934148407" sldId="263"/>
            <ac:spMk id="15" creationId="{B9395AC3-F2EE-FC03-A250-EA88E54A2398}"/>
          </ac:spMkLst>
        </pc:spChg>
        <pc:spChg chg="ord">
          <ac:chgData name="Alexander Pattrick Vitantzakis" userId="3ce29f020a4aea07" providerId="LiveId" clId="{8D743BA2-E2D3-451C-A173-46192AB84604}" dt="2026-02-09T12:04:38.507" v="1338" actId="13244"/>
          <ac:spMkLst>
            <pc:docMk/>
            <pc:sldMk cId="3934148407" sldId="263"/>
            <ac:spMk id="16" creationId="{190ABF2D-9800-91B0-0C96-8F266F4E3A33}"/>
          </ac:spMkLst>
        </pc:spChg>
        <pc:spChg chg="add mod">
          <ac:chgData name="Alexander Pattrick Vitantzakis" userId="3ce29f020a4aea07" providerId="LiveId" clId="{8D743BA2-E2D3-451C-A173-46192AB84604}" dt="2026-02-09T13:01:47.160" v="2167" actId="20577"/>
          <ac:spMkLst>
            <pc:docMk/>
            <pc:sldMk cId="3934148407" sldId="263"/>
            <ac:spMk id="21" creationId="{167F9067-0214-E9B5-DB83-32DCAAC34246}"/>
          </ac:spMkLst>
        </pc:spChg>
        <pc:spChg chg="add mod">
          <ac:chgData name="Alexander Pattrick Vitantzakis" userId="3ce29f020a4aea07" providerId="LiveId" clId="{8D743BA2-E2D3-451C-A173-46192AB84604}" dt="2026-02-09T13:14:51.546" v="2573" actId="1076"/>
          <ac:spMkLst>
            <pc:docMk/>
            <pc:sldMk cId="3934148407" sldId="263"/>
            <ac:spMk id="22" creationId="{9C152D36-0F00-BC21-7367-0B0B4EFE7778}"/>
          </ac:spMkLst>
        </pc:spChg>
        <pc:spChg chg="add mod">
          <ac:chgData name="Alexander Pattrick Vitantzakis" userId="3ce29f020a4aea07" providerId="LiveId" clId="{8D743BA2-E2D3-451C-A173-46192AB84604}" dt="2026-02-09T13:15:19.293" v="2575" actId="1076"/>
          <ac:spMkLst>
            <pc:docMk/>
            <pc:sldMk cId="3934148407" sldId="263"/>
            <ac:spMk id="23" creationId="{8C22409F-4C7E-C92D-98D5-036AC7CD0AD9}"/>
          </ac:spMkLst>
        </pc:spChg>
        <pc:picChg chg="add mod">
          <ac:chgData name="Alexander Pattrick Vitantzakis" userId="3ce29f020a4aea07" providerId="LiveId" clId="{8D743BA2-E2D3-451C-A173-46192AB84604}" dt="2026-02-09T12:06:36.798" v="1357" actId="1076"/>
          <ac:picMkLst>
            <pc:docMk/>
            <pc:sldMk cId="3934148407" sldId="263"/>
            <ac:picMk id="8" creationId="{826F17FD-DBA5-4A39-7CB4-38A5F2A8AB33}"/>
          </ac:picMkLst>
        </pc:picChg>
        <pc:picChg chg="add mod">
          <ac:chgData name="Alexander Pattrick Vitantzakis" userId="3ce29f020a4aea07" providerId="LiveId" clId="{8D743BA2-E2D3-451C-A173-46192AB84604}" dt="2026-02-09T13:15:04.184" v="2574" actId="14100"/>
          <ac:picMkLst>
            <pc:docMk/>
            <pc:sldMk cId="3934148407" sldId="263"/>
            <ac:picMk id="11" creationId="{BA0BB6C8-4195-BF51-9E6A-D71640E9BDE1}"/>
          </ac:picMkLst>
        </pc:picChg>
        <pc:picChg chg="del">
          <ac:chgData name="Alexander Pattrick Vitantzakis" userId="3ce29f020a4aea07" providerId="LiveId" clId="{8D743BA2-E2D3-451C-A173-46192AB84604}" dt="2026-02-09T11:59:00.031" v="1316" actId="478"/>
          <ac:picMkLst>
            <pc:docMk/>
            <pc:sldMk cId="3934148407" sldId="263"/>
            <ac:picMk id="14" creationId="{4076BF39-AF2C-F177-AAF6-0A713E0A0DC9}"/>
          </ac:picMkLst>
        </pc:picChg>
        <pc:cxnChg chg="add mod">
          <ac:chgData name="Alexander Pattrick Vitantzakis" userId="3ce29f020a4aea07" providerId="LiveId" clId="{8D743BA2-E2D3-451C-A173-46192AB84604}" dt="2026-02-09T12:07:08.245" v="1361" actId="14100"/>
          <ac:cxnSpMkLst>
            <pc:docMk/>
            <pc:sldMk cId="3934148407" sldId="263"/>
            <ac:cxnSpMk id="13" creationId="{AA8DA367-005C-9955-AD3C-4073604DD4B2}"/>
          </ac:cxnSpMkLst>
        </pc:cxnChg>
      </pc:sldChg>
      <pc:sldChg chg="add">
        <pc:chgData name="Alexander Pattrick Vitantzakis" userId="3ce29f020a4aea07" providerId="LiveId" clId="{8D743BA2-E2D3-451C-A173-46192AB84604}" dt="2026-02-08T19:56:30.188" v="610"/>
        <pc:sldMkLst>
          <pc:docMk/>
          <pc:sldMk cId="3921618311" sldId="265"/>
        </pc:sldMkLst>
      </pc:sldChg>
      <pc:sldChg chg="addSp modSp add mod modNotesTx">
        <pc:chgData name="Alexander Pattrick Vitantzakis" userId="3ce29f020a4aea07" providerId="LiveId" clId="{8D743BA2-E2D3-451C-A173-46192AB84604}" dt="2026-02-09T14:35:48.191" v="3891" actId="20577"/>
        <pc:sldMkLst>
          <pc:docMk/>
          <pc:sldMk cId="3411651129" sldId="266"/>
        </pc:sldMkLst>
        <pc:spChg chg="mod">
          <ac:chgData name="Alexander Pattrick Vitantzakis" userId="3ce29f020a4aea07" providerId="LiveId" clId="{8D743BA2-E2D3-451C-A173-46192AB84604}" dt="2026-02-09T14:16:45.405" v="3735" actId="20577"/>
          <ac:spMkLst>
            <pc:docMk/>
            <pc:sldMk cId="3411651129" sldId="266"/>
            <ac:spMk id="3" creationId="{A5C8B82D-9B66-A714-3CAD-25F9B72E9C75}"/>
          </ac:spMkLst>
        </pc:spChg>
        <pc:spChg chg="add mod">
          <ac:chgData name="Alexander Pattrick Vitantzakis" userId="3ce29f020a4aea07" providerId="LiveId" clId="{8D743BA2-E2D3-451C-A173-46192AB84604}" dt="2026-02-08T19:41:44.970" v="486" actId="14100"/>
          <ac:spMkLst>
            <pc:docMk/>
            <pc:sldMk cId="3411651129" sldId="266"/>
            <ac:spMk id="9" creationId="{A847D478-DA51-6BDB-3402-90570581FC79}"/>
          </ac:spMkLst>
        </pc:spChg>
        <pc:picChg chg="add mod">
          <ac:chgData name="Alexander Pattrick Vitantzakis" userId="3ce29f020a4aea07" providerId="LiveId" clId="{8D743BA2-E2D3-451C-A173-46192AB84604}" dt="2026-02-09T14:20:09.772" v="3742" actId="14100"/>
          <ac:picMkLst>
            <pc:docMk/>
            <pc:sldMk cId="3411651129" sldId="266"/>
            <ac:picMk id="8" creationId="{E3C4C041-89DA-8F14-81BE-3C0DEB567F65}"/>
          </ac:picMkLst>
        </pc:picChg>
      </pc:sldChg>
      <pc:sldChg chg="addSp delSp modSp add mod ord delAnim modAnim">
        <pc:chgData name="Alexander Pattrick Vitantzakis" userId="3ce29f020a4aea07" providerId="LiveId" clId="{8D743BA2-E2D3-451C-A173-46192AB84604}" dt="2026-02-09T14:13:10.412" v="3672"/>
        <pc:sldMkLst>
          <pc:docMk/>
          <pc:sldMk cId="485547862" sldId="268"/>
        </pc:sldMkLst>
        <pc:spChg chg="mod">
          <ac:chgData name="Alexander Pattrick Vitantzakis" userId="3ce29f020a4aea07" providerId="LiveId" clId="{8D743BA2-E2D3-451C-A173-46192AB84604}" dt="2026-02-08T20:04:06.281" v="752" actId="20577"/>
          <ac:spMkLst>
            <pc:docMk/>
            <pc:sldMk cId="485547862" sldId="268"/>
            <ac:spMk id="2" creationId="{8BC47DAF-6786-F059-244A-373D5EED8A1F}"/>
          </ac:spMkLst>
        </pc:spChg>
        <pc:spChg chg="mod">
          <ac:chgData name="Alexander Pattrick Vitantzakis" userId="3ce29f020a4aea07" providerId="LiveId" clId="{8D743BA2-E2D3-451C-A173-46192AB84604}" dt="2026-02-08T20:09:07.505" v="864" actId="20577"/>
          <ac:spMkLst>
            <pc:docMk/>
            <pc:sldMk cId="485547862" sldId="268"/>
            <ac:spMk id="6" creationId="{AA0698D9-EBFC-4D27-B1F4-F314C308D6A2}"/>
          </ac:spMkLst>
        </pc:spChg>
        <pc:spChg chg="add mod modVis">
          <ac:chgData name="Alexander Pattrick Vitantzakis" userId="3ce29f020a4aea07" providerId="LiveId" clId="{8D743BA2-E2D3-451C-A173-46192AB84604}" dt="2026-02-08T20:09:16.325" v="866" actId="14429"/>
          <ac:spMkLst>
            <pc:docMk/>
            <pc:sldMk cId="485547862" sldId="268"/>
            <ac:spMk id="9" creationId="{22853F12-F354-C6EA-C059-0D2656A12C34}"/>
          </ac:spMkLst>
        </pc:spChg>
        <pc:spChg chg="add mod modVis">
          <ac:chgData name="Alexander Pattrick Vitantzakis" userId="3ce29f020a4aea07" providerId="LiveId" clId="{8D743BA2-E2D3-451C-A173-46192AB84604}" dt="2026-02-08T20:07:34.305" v="771" actId="962"/>
          <ac:spMkLst>
            <pc:docMk/>
            <pc:sldMk cId="485547862" sldId="268"/>
            <ac:spMk id="10" creationId="{67C7B048-02D6-DBE4-1BD8-03C2CC85ED9D}"/>
          </ac:spMkLst>
        </pc:spChg>
        <pc:spChg chg="add del mod">
          <ac:chgData name="Alexander Pattrick Vitantzakis" userId="3ce29f020a4aea07" providerId="LiveId" clId="{8D743BA2-E2D3-451C-A173-46192AB84604}" dt="2026-02-08T20:13:02.374" v="890" actId="21"/>
          <ac:spMkLst>
            <pc:docMk/>
            <pc:sldMk cId="485547862" sldId="268"/>
            <ac:spMk id="12" creationId="{ACEB8A50-7678-0509-0189-60D4833D7714}"/>
          </ac:spMkLst>
        </pc:spChg>
        <pc:spChg chg="add del mod">
          <ac:chgData name="Alexander Pattrick Vitantzakis" userId="3ce29f020a4aea07" providerId="LiveId" clId="{8D743BA2-E2D3-451C-A173-46192AB84604}" dt="2026-02-08T20:13:22.413" v="893"/>
          <ac:spMkLst>
            <pc:docMk/>
            <pc:sldMk cId="485547862" sldId="268"/>
            <ac:spMk id="13" creationId="{A437815F-4DA2-5532-C7D1-F3AEFB2C9D58}"/>
          </ac:spMkLst>
        </pc:spChg>
        <pc:picChg chg="del">
          <ac:chgData name="Alexander Pattrick Vitantzakis" userId="3ce29f020a4aea07" providerId="LiveId" clId="{8D743BA2-E2D3-451C-A173-46192AB84604}" dt="2026-02-08T19:42:38.068" v="488" actId="478"/>
          <ac:picMkLst>
            <pc:docMk/>
            <pc:sldMk cId="485547862" sldId="268"/>
            <ac:picMk id="4" creationId="{96A68E46-2BE2-41CB-CE55-D6460E468C2B}"/>
          </ac:picMkLst>
        </pc:picChg>
        <pc:picChg chg="mod modCrop">
          <ac:chgData name="Alexander Pattrick Vitantzakis" userId="3ce29f020a4aea07" providerId="LiveId" clId="{8D743BA2-E2D3-451C-A173-46192AB84604}" dt="2026-02-08T19:43:27.833" v="492" actId="1076"/>
          <ac:picMkLst>
            <pc:docMk/>
            <pc:sldMk cId="485547862" sldId="268"/>
            <ac:picMk id="5" creationId="{B442823C-292B-29C9-318E-DDEB66C63C8D}"/>
          </ac:picMkLst>
        </pc:picChg>
        <pc:picChg chg="add mod modVis">
          <ac:chgData name="Alexander Pattrick Vitantzakis" userId="3ce29f020a4aea07" providerId="LiveId" clId="{8D743BA2-E2D3-451C-A173-46192AB84604}" dt="2026-02-08T20:09:15.610" v="865" actId="14429"/>
          <ac:picMkLst>
            <pc:docMk/>
            <pc:sldMk cId="485547862" sldId="268"/>
            <ac:picMk id="8" creationId="{8C456C89-D7BC-0AB3-948F-08F7BCD60318}"/>
          </ac:picMkLst>
        </pc:picChg>
        <pc:picChg chg="add mod modVis">
          <ac:chgData name="Alexander Pattrick Vitantzakis" userId="3ce29f020a4aea07" providerId="LiveId" clId="{8D743BA2-E2D3-451C-A173-46192AB84604}" dt="2026-02-08T20:09:17.037" v="867" actId="14429"/>
          <ac:picMkLst>
            <pc:docMk/>
            <pc:sldMk cId="485547862" sldId="268"/>
            <ac:picMk id="11" creationId="{EC2FE841-69D0-8087-7908-8383594E0624}"/>
          </ac:picMkLst>
        </pc:picChg>
      </pc:sldChg>
      <pc:sldChg chg="addSp delSp modSp add mod">
        <pc:chgData name="Alexander Pattrick Vitantzakis" userId="3ce29f020a4aea07" providerId="LiveId" clId="{8D743BA2-E2D3-451C-A173-46192AB84604}" dt="2026-02-09T14:39:45.905" v="3932" actId="208"/>
        <pc:sldMkLst>
          <pc:docMk/>
          <pc:sldMk cId="4230876859" sldId="273"/>
        </pc:sldMkLst>
        <pc:spChg chg="mod">
          <ac:chgData name="Alexander Pattrick Vitantzakis" userId="3ce29f020a4aea07" providerId="LiveId" clId="{8D743BA2-E2D3-451C-A173-46192AB84604}" dt="2026-02-09T12:24:34.340" v="1580" actId="20577"/>
          <ac:spMkLst>
            <pc:docMk/>
            <pc:sldMk cId="4230876859" sldId="273"/>
            <ac:spMk id="2" creationId="{27324B20-0DAA-A469-5395-4E2D2693E2FC}"/>
          </ac:spMkLst>
        </pc:spChg>
        <pc:spChg chg="mod modVis">
          <ac:chgData name="Alexander Pattrick Vitantzakis" userId="3ce29f020a4aea07" providerId="LiveId" clId="{8D743BA2-E2D3-451C-A173-46192AB84604}" dt="2026-02-09T11:57:31.424" v="1312" actId="14430"/>
          <ac:spMkLst>
            <pc:docMk/>
            <pc:sldMk cId="4230876859" sldId="273"/>
            <ac:spMk id="5" creationId="{04C5A5AF-1FF9-1BCB-93EF-CB9623EBEC78}"/>
          </ac:spMkLst>
        </pc:spChg>
        <pc:spChg chg="mod modVis">
          <ac:chgData name="Alexander Pattrick Vitantzakis" userId="3ce29f020a4aea07" providerId="LiveId" clId="{8D743BA2-E2D3-451C-A173-46192AB84604}" dt="2026-02-09T11:56:57.968" v="1303" actId="14430"/>
          <ac:spMkLst>
            <pc:docMk/>
            <pc:sldMk cId="4230876859" sldId="273"/>
            <ac:spMk id="6" creationId="{763EFBF7-F127-5960-DDEC-2FB9D048638C}"/>
          </ac:spMkLst>
        </pc:spChg>
        <pc:spChg chg="mod modVis">
          <ac:chgData name="Alexander Pattrick Vitantzakis" userId="3ce29f020a4aea07" providerId="LiveId" clId="{8D743BA2-E2D3-451C-A173-46192AB84604}" dt="2026-02-09T11:56:50.153" v="1301" actId="14430"/>
          <ac:spMkLst>
            <pc:docMk/>
            <pc:sldMk cId="4230876859" sldId="273"/>
            <ac:spMk id="7" creationId="{1B1F159E-8BAD-0308-6585-5B46E3F30F9C}"/>
          </ac:spMkLst>
        </pc:spChg>
        <pc:spChg chg="mod modVis">
          <ac:chgData name="Alexander Pattrick Vitantzakis" userId="3ce29f020a4aea07" providerId="LiveId" clId="{8D743BA2-E2D3-451C-A173-46192AB84604}" dt="2026-02-09T12:28:47.519" v="1603" actId="14429"/>
          <ac:spMkLst>
            <pc:docMk/>
            <pc:sldMk cId="4230876859" sldId="273"/>
            <ac:spMk id="8" creationId="{01E5BFC2-7B85-4140-C93C-21BB8A919190}"/>
          </ac:spMkLst>
        </pc:spChg>
        <pc:spChg chg="mod ord modVis">
          <ac:chgData name="Alexander Pattrick Vitantzakis" userId="3ce29f020a4aea07" providerId="LiveId" clId="{8D743BA2-E2D3-451C-A173-46192AB84604}" dt="2026-02-09T11:57:14.163" v="1308" actId="14430"/>
          <ac:spMkLst>
            <pc:docMk/>
            <pc:sldMk cId="4230876859" sldId="273"/>
            <ac:spMk id="9" creationId="{83CB54DC-FFF2-F792-BA9A-00C6395037BA}"/>
          </ac:spMkLst>
        </pc:spChg>
        <pc:spChg chg="add mod">
          <ac:chgData name="Alexander Pattrick Vitantzakis" userId="3ce29f020a4aea07" providerId="LiveId" clId="{8D743BA2-E2D3-451C-A173-46192AB84604}" dt="2026-02-09T14:39:45.905" v="3932" actId="208"/>
          <ac:spMkLst>
            <pc:docMk/>
            <pc:sldMk cId="4230876859" sldId="273"/>
            <ac:spMk id="10" creationId="{984CED77-A78A-E963-903F-2D100FA540D6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3" creationId="{FB1F33CC-3810-7658-7981-B35C89D2CB2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4" creationId="{E7FC41A6-6FA8-CA50-3C81-71C8A1610B2D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5" creationId="{0ECC10A2-E120-2A81-AFF3-225CD9381A6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6" creationId="{8A24F1C9-F6AA-768C-D722-93AFA9394C0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7" creationId="{FA8BD887-9035-6DAD-C6C1-C7A1A235220D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8" creationId="{EEA06C2B-0890-BDE6-58C6-3E6BC509FF99}"/>
          </ac:spMkLst>
        </pc:spChg>
        <pc:spChg chg="add del mod">
          <ac:chgData name="Alexander Pattrick Vitantzakis" userId="3ce29f020a4aea07" providerId="LiveId" clId="{8D743BA2-E2D3-451C-A173-46192AB84604}" dt="2026-02-09T12:16:51.150" v="1451" actId="478"/>
          <ac:spMkLst>
            <pc:docMk/>
            <pc:sldMk cId="4230876859" sldId="273"/>
            <ac:spMk id="19" creationId="{6D9FF746-332B-6B91-D599-61F9227F38AA}"/>
          </ac:spMkLst>
        </pc:spChg>
        <pc:spChg chg="add mod modVis">
          <ac:chgData name="Alexander Pattrick Vitantzakis" userId="3ce29f020a4aea07" providerId="LiveId" clId="{8D743BA2-E2D3-451C-A173-46192AB84604}" dt="2026-02-09T13:13:26.889" v="2571" actId="14430"/>
          <ac:spMkLst>
            <pc:docMk/>
            <pc:sldMk cId="4230876859" sldId="273"/>
            <ac:spMk id="45" creationId="{1C8E224E-90B7-C5B7-E4BB-52FDC81DD4A7}"/>
          </ac:spMkLst>
        </pc:spChg>
        <pc:picChg chg="add del mod">
          <ac:chgData name="Alexander Pattrick Vitantzakis" userId="3ce29f020a4aea07" providerId="LiveId" clId="{8D743BA2-E2D3-451C-A173-46192AB84604}" dt="2026-02-09T12:19:26.377" v="1497" actId="478"/>
          <ac:picMkLst>
            <pc:docMk/>
            <pc:sldMk cId="4230876859" sldId="273"/>
            <ac:picMk id="11" creationId="{AADD2C9C-7A52-D267-F0B0-7CB91BA86CC2}"/>
          </ac:picMkLst>
        </pc:picChg>
        <pc:picChg chg="del">
          <ac:chgData name="Alexander Pattrick Vitantzakis" userId="3ce29f020a4aea07" providerId="LiveId" clId="{8D743BA2-E2D3-451C-A173-46192AB84604}" dt="2026-02-09T11:36:26.107" v="1294" actId="478"/>
          <ac:picMkLst>
            <pc:docMk/>
            <pc:sldMk cId="4230876859" sldId="273"/>
            <ac:picMk id="12" creationId="{63F38A88-3205-2539-8799-DB075DEE2E60}"/>
          </ac:picMkLst>
        </pc:picChg>
        <pc:picChg chg="add mod">
          <ac:chgData name="Alexander Pattrick Vitantzakis" userId="3ce29f020a4aea07" providerId="LiveId" clId="{8D743BA2-E2D3-451C-A173-46192AB84604}" dt="2026-02-09T12:28:39.821" v="1602" actId="1076"/>
          <ac:picMkLst>
            <pc:docMk/>
            <pc:sldMk cId="4230876859" sldId="273"/>
            <ac:picMk id="20" creationId="{58770DAB-4027-B815-C5B6-58E8385C81DB}"/>
          </ac:picMkLst>
        </pc:pic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21" creationId="{C21FE93E-B938-7F09-3C8F-1FA17A39BFBC}"/>
          </ac:cxnSpMkLst>
        </pc:cxn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23" creationId="{FCF52DEF-5CB3-1AAC-AD86-8AFDFF2CC642}"/>
          </ac:cxnSpMkLst>
        </pc:cxnChg>
        <pc:cxnChg chg="add mod">
          <ac:chgData name="Alexander Pattrick Vitantzakis" userId="3ce29f020a4aea07" providerId="LiveId" clId="{8D743BA2-E2D3-451C-A173-46192AB84604}" dt="2026-02-09T12:25:25.584" v="1585" actId="1076"/>
          <ac:cxnSpMkLst>
            <pc:docMk/>
            <pc:sldMk cId="4230876859" sldId="273"/>
            <ac:cxnSpMk id="25" creationId="{0CF50B90-12EE-4C9E-B95B-14DFB428B16F}"/>
          </ac:cxnSpMkLst>
        </pc:cxnChg>
        <pc:cxnChg chg="add mod">
          <ac:chgData name="Alexander Pattrick Vitantzakis" userId="3ce29f020a4aea07" providerId="LiveId" clId="{8D743BA2-E2D3-451C-A173-46192AB84604}" dt="2026-02-09T12:22:33.497" v="1546" actId="14100"/>
          <ac:cxnSpMkLst>
            <pc:docMk/>
            <pc:sldMk cId="4230876859" sldId="273"/>
            <ac:cxnSpMk id="32" creationId="{4C57692D-92BF-4387-C0AC-82B730F6233C}"/>
          </ac:cxnSpMkLst>
        </pc:cxnChg>
        <pc:cxnChg chg="add mod">
          <ac:chgData name="Alexander Pattrick Vitantzakis" userId="3ce29f020a4aea07" providerId="LiveId" clId="{8D743BA2-E2D3-451C-A173-46192AB84604}" dt="2026-02-09T12:23:54.380" v="1555" actId="14100"/>
          <ac:cxnSpMkLst>
            <pc:docMk/>
            <pc:sldMk cId="4230876859" sldId="273"/>
            <ac:cxnSpMk id="34" creationId="{5A23F135-EC8D-CBB1-1C86-672E5619F73B}"/>
          </ac:cxnSpMkLst>
        </pc:cxnChg>
        <pc:cxnChg chg="add mod">
          <ac:chgData name="Alexander Pattrick Vitantzakis" userId="3ce29f020a4aea07" providerId="LiveId" clId="{8D743BA2-E2D3-451C-A173-46192AB84604}" dt="2026-02-09T12:25:41.979" v="1587" actId="14100"/>
          <ac:cxnSpMkLst>
            <pc:docMk/>
            <pc:sldMk cId="4230876859" sldId="273"/>
            <ac:cxnSpMk id="36" creationId="{E42024BE-D997-8777-EF98-EE34E5CDA3B1}"/>
          </ac:cxnSpMkLst>
        </pc:cxn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41" creationId="{3A105DB8-1674-A869-4ACC-B6D8C7CE361D}"/>
          </ac:cxnSpMkLst>
        </pc:cxnChg>
      </pc:sldChg>
      <pc:sldChg chg="addSp delSp modSp add del mod ord delAnim">
        <pc:chgData name="Alexander Pattrick Vitantzakis" userId="3ce29f020a4aea07" providerId="LiveId" clId="{8D743BA2-E2D3-451C-A173-46192AB84604}" dt="2026-02-09T14:29:49.904" v="3811"/>
        <pc:sldMkLst>
          <pc:docMk/>
          <pc:sldMk cId="0" sldId="275"/>
        </pc:sldMkLst>
        <pc:spChg chg="mod">
          <ac:chgData name="Alexander Pattrick Vitantzakis" userId="3ce29f020a4aea07" providerId="LiveId" clId="{8D743BA2-E2D3-451C-A173-46192AB84604}" dt="2026-02-09T14:29:43.806" v="3809" actId="6549"/>
          <ac:spMkLst>
            <pc:docMk/>
            <pc:sldMk cId="0" sldId="275"/>
            <ac:spMk id="2" creationId="{534D07E8-914B-A7C8-6664-C1656E2F350A}"/>
          </ac:spMkLst>
        </pc:spChg>
        <pc:spChg chg="del mod">
          <ac:chgData name="Alexander Pattrick Vitantzakis" userId="3ce29f020a4aea07" providerId="LiveId" clId="{8D743BA2-E2D3-451C-A173-46192AB84604}" dt="2026-02-08T19:54:17.943" v="598" actId="21"/>
          <ac:spMkLst>
            <pc:docMk/>
            <pc:sldMk cId="0" sldId="275"/>
            <ac:spMk id="5" creationId="{B607EA8D-FDE9-328E-D78C-1E75CD501D68}"/>
          </ac:spMkLst>
        </pc:spChg>
        <pc:spChg chg="del">
          <ac:chgData name="Alexander Pattrick Vitantzakis" userId="3ce29f020a4aea07" providerId="LiveId" clId="{8D743BA2-E2D3-451C-A173-46192AB84604}" dt="2026-02-08T19:54:21.880" v="599" actId="21"/>
          <ac:spMkLst>
            <pc:docMk/>
            <pc:sldMk cId="0" sldId="275"/>
            <ac:spMk id="6" creationId="{6532F036-85D5-617B-ABAA-3A3237D66610}"/>
          </ac:spMkLst>
        </pc:spChg>
        <pc:spChg chg="add del mod modVis">
          <ac:chgData name="Alexander Pattrick Vitantzakis" userId="3ce29f020a4aea07" providerId="LiveId" clId="{8D743BA2-E2D3-451C-A173-46192AB84604}" dt="2026-02-08T19:54:25.886" v="601" actId="21"/>
          <ac:spMkLst>
            <pc:docMk/>
            <pc:sldMk cId="0" sldId="275"/>
            <ac:spMk id="10" creationId="{CF03BC5B-5F00-832D-427C-C6CC7499FC7C}"/>
          </ac:spMkLst>
        </pc:spChg>
        <pc:spChg chg="add mod">
          <ac:chgData name="Alexander Pattrick Vitantzakis" userId="3ce29f020a4aea07" providerId="LiveId" clId="{8D743BA2-E2D3-451C-A173-46192AB84604}" dt="2026-02-08T20:02:34.093" v="691"/>
          <ac:spMkLst>
            <pc:docMk/>
            <pc:sldMk cId="0" sldId="275"/>
            <ac:spMk id="12" creationId="{4EE38BCF-950C-18FE-879C-95B9DF1E862F}"/>
          </ac:spMkLst>
        </pc:spChg>
        <pc:picChg chg="del">
          <ac:chgData name="Alexander Pattrick Vitantzakis" userId="3ce29f020a4aea07" providerId="LiveId" clId="{8D743BA2-E2D3-451C-A173-46192AB84604}" dt="2026-02-08T19:53:28.348" v="590" actId="478"/>
          <ac:picMkLst>
            <pc:docMk/>
            <pc:sldMk cId="0" sldId="275"/>
            <ac:picMk id="3" creationId="{6D2FBB44-B47B-E3F9-49B4-2CBC6713D20B}"/>
          </ac:picMkLst>
        </pc:picChg>
        <pc:picChg chg="del">
          <ac:chgData name="Alexander Pattrick Vitantzakis" userId="3ce29f020a4aea07" providerId="LiveId" clId="{8D743BA2-E2D3-451C-A173-46192AB84604}" dt="2026-02-08T19:53:30.148" v="591" actId="478"/>
          <ac:picMkLst>
            <pc:docMk/>
            <pc:sldMk cId="0" sldId="275"/>
            <ac:picMk id="4" creationId="{9A7A651B-087A-63E2-8924-A03C43A578BD}"/>
          </ac:picMkLst>
        </pc:picChg>
        <pc:picChg chg="del">
          <ac:chgData name="Alexander Pattrick Vitantzakis" userId="3ce29f020a4aea07" providerId="LiveId" clId="{8D743BA2-E2D3-451C-A173-46192AB84604}" dt="2026-02-08T19:53:27.791" v="589" actId="478"/>
          <ac:picMkLst>
            <pc:docMk/>
            <pc:sldMk cId="0" sldId="275"/>
            <ac:picMk id="7" creationId="{87A36EDC-3C04-07D7-4AA5-D018EFCE3587}"/>
          </ac:picMkLst>
        </pc:picChg>
        <pc:picChg chg="add mod">
          <ac:chgData name="Alexander Pattrick Vitantzakis" userId="3ce29f020a4aea07" providerId="LiveId" clId="{8D743BA2-E2D3-451C-A173-46192AB84604}" dt="2026-02-08T20:01:45.646" v="690" actId="1076"/>
          <ac:picMkLst>
            <pc:docMk/>
            <pc:sldMk cId="0" sldId="275"/>
            <ac:picMk id="11" creationId="{D05B98FD-464E-6DB6-3894-0E56BB65C6FB}"/>
          </ac:picMkLst>
        </pc:picChg>
      </pc:sldChg>
      <pc:sldChg chg="modSp add del mod">
        <pc:chgData name="Alexander Pattrick Vitantzakis" userId="3ce29f020a4aea07" providerId="LiveId" clId="{8D743BA2-E2D3-451C-A173-46192AB84604}" dt="2026-02-09T14:30:45.506" v="3812" actId="47"/>
        <pc:sldMkLst>
          <pc:docMk/>
          <pc:sldMk cId="0" sldId="276"/>
        </pc:sldMkLst>
        <pc:spChg chg="mod">
          <ac:chgData name="Alexander Pattrick Vitantzakis" userId="3ce29f020a4aea07" providerId="LiveId" clId="{8D743BA2-E2D3-451C-A173-46192AB84604}" dt="2026-02-08T20:02:58.951" v="712" actId="20577"/>
          <ac:spMkLst>
            <pc:docMk/>
            <pc:sldMk cId="0" sldId="276"/>
            <ac:spMk id="2" creationId="{A977C3EA-CA45-EF3F-56AB-7FBA8DCFE66C}"/>
          </ac:spMkLst>
        </pc:spChg>
      </pc:sldChg>
      <pc:sldChg chg="addSp delSp modSp add mod delAnim modAnim">
        <pc:chgData name="Alexander Pattrick Vitantzakis" userId="3ce29f020a4aea07" providerId="LiveId" clId="{8D743BA2-E2D3-451C-A173-46192AB84604}" dt="2026-02-09T13:28:01.365" v="2864" actId="20577"/>
        <pc:sldMkLst>
          <pc:docMk/>
          <pc:sldMk cId="3085314408" sldId="277"/>
        </pc:sldMkLst>
        <pc:spChg chg="mod">
          <ac:chgData name="Alexander Pattrick Vitantzakis" userId="3ce29f020a4aea07" providerId="LiveId" clId="{8D743BA2-E2D3-451C-A173-46192AB84604}" dt="2026-02-09T13:26:54.192" v="2848" actId="20577"/>
          <ac:spMkLst>
            <pc:docMk/>
            <pc:sldMk cId="3085314408" sldId="277"/>
            <ac:spMk id="2" creationId="{7093EDB0-CBC3-2550-D954-4512023630FE}"/>
          </ac:spMkLst>
        </pc:spChg>
        <pc:spChg chg="add mod">
          <ac:chgData name="Alexander Pattrick Vitantzakis" userId="3ce29f020a4aea07" providerId="LiveId" clId="{8D743BA2-E2D3-451C-A173-46192AB84604}" dt="2026-02-09T13:28:01.365" v="2864" actId="20577"/>
          <ac:spMkLst>
            <pc:docMk/>
            <pc:sldMk cId="3085314408" sldId="277"/>
            <ac:spMk id="3" creationId="{4563CE9D-3FA7-4BBD-93F9-1910B64882AA}"/>
          </ac:spMkLst>
        </pc:spChg>
        <pc:spChg chg="add mod">
          <ac:chgData name="Alexander Pattrick Vitantzakis" userId="3ce29f020a4aea07" providerId="LiveId" clId="{8D743BA2-E2D3-451C-A173-46192AB84604}" dt="2026-02-09T13:25:17.863" v="2846" actId="13926"/>
          <ac:spMkLst>
            <pc:docMk/>
            <pc:sldMk cId="3085314408" sldId="277"/>
            <ac:spMk id="4" creationId="{C84E7194-8442-DD28-F25B-2C83F6379E71}"/>
          </ac:spMkLst>
        </pc:spChg>
        <pc:picChg chg="add del mod">
          <ac:chgData name="Alexander Pattrick Vitantzakis" userId="3ce29f020a4aea07" providerId="LiveId" clId="{8D743BA2-E2D3-451C-A173-46192AB84604}" dt="2026-02-09T13:16:59.974" v="2577" actId="478"/>
          <ac:picMkLst>
            <pc:docMk/>
            <pc:sldMk cId="3085314408" sldId="277"/>
            <ac:picMk id="5" creationId="{898EA880-EB7F-11C8-ED75-8897CC3F489F}"/>
          </ac:picMkLst>
        </pc:picChg>
        <pc:picChg chg="add del mod">
          <ac:chgData name="Alexander Pattrick Vitantzakis" userId="3ce29f020a4aea07" providerId="LiveId" clId="{8D743BA2-E2D3-451C-A173-46192AB84604}" dt="2026-02-09T13:16:59.974" v="2577" actId="478"/>
          <ac:picMkLst>
            <pc:docMk/>
            <pc:sldMk cId="3085314408" sldId="277"/>
            <ac:picMk id="7" creationId="{18F98D54-BE4B-03DB-85FC-0FCE7789202D}"/>
          </ac:picMkLst>
        </pc:picChg>
        <pc:picChg chg="add mod ord">
          <ac:chgData name="Alexander Pattrick Vitantzakis" userId="3ce29f020a4aea07" providerId="LiveId" clId="{8D743BA2-E2D3-451C-A173-46192AB84604}" dt="2026-02-08T20:39:59.589" v="1281" actId="962"/>
          <ac:picMkLst>
            <pc:docMk/>
            <pc:sldMk cId="3085314408" sldId="277"/>
            <ac:picMk id="10" creationId="{FF178B64-B8F5-DFF4-FB6D-901AA8C36CDD}"/>
          </ac:picMkLst>
        </pc:picChg>
      </pc:sldChg>
      <pc:sldChg chg="modSp add mod ord">
        <pc:chgData name="Alexander Pattrick Vitantzakis" userId="3ce29f020a4aea07" providerId="LiveId" clId="{8D743BA2-E2D3-451C-A173-46192AB84604}" dt="2026-02-09T13:43:22.418" v="3387"/>
        <pc:sldMkLst>
          <pc:docMk/>
          <pc:sldMk cId="2061189398" sldId="278"/>
        </pc:sldMkLst>
        <pc:spChg chg="mod">
          <ac:chgData name="Alexander Pattrick Vitantzakis" userId="3ce29f020a4aea07" providerId="LiveId" clId="{8D743BA2-E2D3-451C-A173-46192AB84604}" dt="2026-02-08T20:22:39.761" v="1059" actId="20577"/>
          <ac:spMkLst>
            <pc:docMk/>
            <pc:sldMk cId="2061189398" sldId="278"/>
            <ac:spMk id="2" creationId="{92B1E22F-9FE9-9D59-CB0D-B5EC7869FF91}"/>
          </ac:spMkLst>
        </pc:spChg>
      </pc:sldChg>
      <pc:sldChg chg="addSp modSp add mod">
        <pc:chgData name="Alexander Pattrick Vitantzakis" userId="3ce29f020a4aea07" providerId="LiveId" clId="{8D743BA2-E2D3-451C-A173-46192AB84604}" dt="2026-02-09T15:03:46.171" v="4771" actId="20577"/>
        <pc:sldMkLst>
          <pc:docMk/>
          <pc:sldMk cId="2573120025" sldId="279"/>
        </pc:sldMkLst>
        <pc:spChg chg="mod">
          <ac:chgData name="Alexander Pattrick Vitantzakis" userId="3ce29f020a4aea07" providerId="LiveId" clId="{8D743BA2-E2D3-451C-A173-46192AB84604}" dt="2026-02-09T14:57:01.245" v="4559" actId="790"/>
          <ac:spMkLst>
            <pc:docMk/>
            <pc:sldMk cId="2573120025" sldId="279"/>
            <ac:spMk id="2" creationId="{F3C36B18-10DE-296E-11B8-5B25272927DD}"/>
          </ac:spMkLst>
        </pc:spChg>
        <pc:spChg chg="add mod">
          <ac:chgData name="Alexander Pattrick Vitantzakis" userId="3ce29f020a4aea07" providerId="LiveId" clId="{8D743BA2-E2D3-451C-A173-46192AB84604}" dt="2026-02-09T15:03:46.171" v="4771" actId="20577"/>
          <ac:spMkLst>
            <pc:docMk/>
            <pc:sldMk cId="2573120025" sldId="279"/>
            <ac:spMk id="3" creationId="{F4C3D986-4C7B-8B34-581B-48BA10940F8A}"/>
          </ac:spMkLst>
        </pc:spChg>
        <pc:spChg chg="mod">
          <ac:chgData name="Alexander Pattrick Vitantzakis" userId="3ce29f020a4aea07" providerId="LiveId" clId="{8D743BA2-E2D3-451C-A173-46192AB84604}" dt="2026-02-09T14:57:01.245" v="4559" actId="790"/>
          <ac:spMkLst>
            <pc:docMk/>
            <pc:sldMk cId="2573120025" sldId="279"/>
            <ac:spMk id="8" creationId="{EC17FC07-2048-15D9-E145-C0FE4D37BB1A}"/>
          </ac:spMkLst>
        </pc:spChg>
      </pc:sldChg>
      <pc:sldChg chg="modSp add del mod">
        <pc:chgData name="Alexander Pattrick Vitantzakis" userId="3ce29f020a4aea07" providerId="LiveId" clId="{8D743BA2-E2D3-451C-A173-46192AB84604}" dt="2026-02-09T13:52:18.780" v="3422" actId="47"/>
        <pc:sldMkLst>
          <pc:docMk/>
          <pc:sldMk cId="2538001299" sldId="280"/>
        </pc:sldMkLst>
        <pc:spChg chg="mod">
          <ac:chgData name="Alexander Pattrick Vitantzakis" userId="3ce29f020a4aea07" providerId="LiveId" clId="{8D743BA2-E2D3-451C-A173-46192AB84604}" dt="2026-02-08T20:23:20.341" v="1120" actId="20577"/>
          <ac:spMkLst>
            <pc:docMk/>
            <pc:sldMk cId="2538001299" sldId="280"/>
            <ac:spMk id="2" creationId="{B3A0544D-AEEE-17FC-791E-1259EC684431}"/>
          </ac:spMkLst>
        </pc:spChg>
      </pc:sldChg>
      <pc:sldChg chg="modSp add del mod">
        <pc:chgData name="Alexander Pattrick Vitantzakis" userId="3ce29f020a4aea07" providerId="LiveId" clId="{8D743BA2-E2D3-451C-A173-46192AB84604}" dt="2026-02-09T15:06:43.335" v="4777" actId="47"/>
        <pc:sldMkLst>
          <pc:docMk/>
          <pc:sldMk cId="621061757" sldId="281"/>
        </pc:sldMkLst>
        <pc:spChg chg="mod">
          <ac:chgData name="Alexander Pattrick Vitantzakis" userId="3ce29f020a4aea07" providerId="LiveId" clId="{8D743BA2-E2D3-451C-A173-46192AB84604}" dt="2026-02-08T20:23:34.929" v="1137" actId="20577"/>
          <ac:spMkLst>
            <pc:docMk/>
            <pc:sldMk cId="621061757" sldId="281"/>
            <ac:spMk id="2" creationId="{274AD5EB-A9BD-D163-CF57-5D3A29AF301C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3:06:16.762" v="2334" actId="1076"/>
        <pc:sldMkLst>
          <pc:docMk/>
          <pc:sldMk cId="2885702098" sldId="282"/>
        </pc:sldMkLst>
        <pc:spChg chg="add mod">
          <ac:chgData name="Alexander Pattrick Vitantzakis" userId="3ce29f020a4aea07" providerId="LiveId" clId="{8D743BA2-E2D3-451C-A173-46192AB84604}" dt="2026-02-09T12:58:07.366" v="2110" actId="20577"/>
          <ac:spMkLst>
            <pc:docMk/>
            <pc:sldMk cId="2885702098" sldId="282"/>
            <ac:spMk id="10" creationId="{0E16AD82-63E1-42B8-85F4-BE86770FB3F6}"/>
          </ac:spMkLst>
        </pc:spChg>
        <pc:spChg chg="del">
          <ac:chgData name="Alexander Pattrick Vitantzakis" userId="3ce29f020a4aea07" providerId="LiveId" clId="{8D743BA2-E2D3-451C-A173-46192AB84604}" dt="2026-02-09T12:30:22.546" v="1608" actId="478"/>
          <ac:spMkLst>
            <pc:docMk/>
            <pc:sldMk cId="2885702098" sldId="282"/>
            <ac:spMk id="13" creationId="{03B94BE3-A8FF-85BA-6567-3B9AF5329768}"/>
          </ac:spMkLst>
        </pc:spChg>
        <pc:spChg chg="del">
          <ac:chgData name="Alexander Pattrick Vitantzakis" userId="3ce29f020a4aea07" providerId="LiveId" clId="{8D743BA2-E2D3-451C-A173-46192AB84604}" dt="2026-02-09T12:30:19.651" v="1605" actId="478"/>
          <ac:spMkLst>
            <pc:docMk/>
            <pc:sldMk cId="2885702098" sldId="282"/>
            <ac:spMk id="14" creationId="{EB5B614D-6B6D-604E-3258-EBAA25D36C6E}"/>
          </ac:spMkLst>
        </pc:spChg>
        <pc:spChg chg="del">
          <ac:chgData name="Alexander Pattrick Vitantzakis" userId="3ce29f020a4aea07" providerId="LiveId" clId="{8D743BA2-E2D3-451C-A173-46192AB84604}" dt="2026-02-09T12:30:19.053" v="1604" actId="478"/>
          <ac:spMkLst>
            <pc:docMk/>
            <pc:sldMk cId="2885702098" sldId="282"/>
            <ac:spMk id="15" creationId="{9E025C00-C484-74DC-6756-E28684588615}"/>
          </ac:spMkLst>
        </pc:spChg>
        <pc:spChg chg="del">
          <ac:chgData name="Alexander Pattrick Vitantzakis" userId="3ce29f020a4aea07" providerId="LiveId" clId="{8D743BA2-E2D3-451C-A173-46192AB84604}" dt="2026-02-09T12:30:23.757" v="1609" actId="478"/>
          <ac:spMkLst>
            <pc:docMk/>
            <pc:sldMk cId="2885702098" sldId="282"/>
            <ac:spMk id="16" creationId="{98BFF650-4B0C-F3DE-4D3F-224B7AA4328E}"/>
          </ac:spMkLst>
        </pc:spChg>
        <pc:spChg chg="del">
          <ac:chgData name="Alexander Pattrick Vitantzakis" userId="3ce29f020a4aea07" providerId="LiveId" clId="{8D743BA2-E2D3-451C-A173-46192AB84604}" dt="2026-02-09T12:30:21.122" v="1606" actId="478"/>
          <ac:spMkLst>
            <pc:docMk/>
            <pc:sldMk cId="2885702098" sldId="282"/>
            <ac:spMk id="17" creationId="{163A2E6D-A047-4C58-5191-38A626FAF4B4}"/>
          </ac:spMkLst>
        </pc:spChg>
        <pc:spChg chg="del">
          <ac:chgData name="Alexander Pattrick Vitantzakis" userId="3ce29f020a4aea07" providerId="LiveId" clId="{8D743BA2-E2D3-451C-A173-46192AB84604}" dt="2026-02-09T12:30:21.881" v="1607" actId="478"/>
          <ac:spMkLst>
            <pc:docMk/>
            <pc:sldMk cId="2885702098" sldId="282"/>
            <ac:spMk id="18" creationId="{C90F828E-2EB9-B35A-6C8C-6E7016AF81C5}"/>
          </ac:spMkLst>
        </pc:spChg>
        <pc:spChg chg="add mod">
          <ac:chgData name="Alexander Pattrick Vitantzakis" userId="3ce29f020a4aea07" providerId="LiveId" clId="{8D743BA2-E2D3-451C-A173-46192AB84604}" dt="2026-02-09T13:03:03.094" v="2215" actId="1076"/>
          <ac:spMkLst>
            <pc:docMk/>
            <pc:sldMk cId="2885702098" sldId="282"/>
            <ac:spMk id="23" creationId="{7FD5ACB0-5470-334F-9E88-54E0BF5AA937}"/>
          </ac:spMkLst>
        </pc:spChg>
        <pc:spChg chg="add mod">
          <ac:chgData name="Alexander Pattrick Vitantzakis" userId="3ce29f020a4aea07" providerId="LiveId" clId="{8D743BA2-E2D3-451C-A173-46192AB84604}" dt="2026-02-09T13:06:16.762" v="2334" actId="1076"/>
          <ac:spMkLst>
            <pc:docMk/>
            <pc:sldMk cId="2885702098" sldId="282"/>
            <ac:spMk id="24" creationId="{9150E6C5-5795-2160-7900-13CB388B0530}"/>
          </ac:spMkLst>
        </pc:spChg>
        <pc:picChg chg="mod">
          <ac:chgData name="Alexander Pattrick Vitantzakis" userId="3ce29f020a4aea07" providerId="LiveId" clId="{8D743BA2-E2D3-451C-A173-46192AB84604}" dt="2026-02-09T12:46:11.309" v="1800" actId="1076"/>
          <ac:picMkLst>
            <pc:docMk/>
            <pc:sldMk cId="2885702098" sldId="282"/>
            <ac:picMk id="11" creationId="{274FE981-4E73-DD47-97AE-FDCD3718D1C9}"/>
          </ac:picMkLst>
        </pc:picChg>
        <pc:picChg chg="add del mod">
          <ac:chgData name="Alexander Pattrick Vitantzakis" userId="3ce29f020a4aea07" providerId="LiveId" clId="{8D743BA2-E2D3-451C-A173-46192AB84604}" dt="2026-02-09T12:45:21.834" v="1798" actId="931"/>
          <ac:picMkLst>
            <pc:docMk/>
            <pc:sldMk cId="2885702098" sldId="282"/>
            <ac:picMk id="19" creationId="{623386B5-846B-D975-5D8A-DA54BB7619B2}"/>
          </ac:picMkLst>
        </pc:picChg>
        <pc:picChg chg="add del mod">
          <ac:chgData name="Alexander Pattrick Vitantzakis" userId="3ce29f020a4aea07" providerId="LiveId" clId="{8D743BA2-E2D3-451C-A173-46192AB84604}" dt="2026-02-09T12:45:21.834" v="1798" actId="931"/>
          <ac:picMkLst>
            <pc:docMk/>
            <pc:sldMk cId="2885702098" sldId="282"/>
            <ac:picMk id="21" creationId="{804B2DB5-3D77-9E9C-9F33-8741CEA9BC38}"/>
          </ac:picMkLst>
        </pc:picChg>
      </pc:sldChg>
      <pc:sldChg chg="addSp delSp modSp add mod modAnim modNotesTx">
        <pc:chgData name="Alexander Pattrick Vitantzakis" userId="3ce29f020a4aea07" providerId="LiveId" clId="{8D743BA2-E2D3-451C-A173-46192AB84604}" dt="2026-02-09T14:36:41.485" v="3895" actId="20577"/>
        <pc:sldMkLst>
          <pc:docMk/>
          <pc:sldMk cId="3032675528" sldId="283"/>
        </pc:sldMkLst>
        <pc:spChg chg="mod">
          <ac:chgData name="Alexander Pattrick Vitantzakis" userId="3ce29f020a4aea07" providerId="LiveId" clId="{8D743BA2-E2D3-451C-A173-46192AB84604}" dt="2026-02-09T13:27:00.157" v="2851" actId="20577"/>
          <ac:spMkLst>
            <pc:docMk/>
            <pc:sldMk cId="3032675528" sldId="283"/>
            <ac:spMk id="2" creationId="{9AD4D41D-3279-98A2-9F57-8BC1A87F7566}"/>
          </ac:spMkLst>
        </pc:spChg>
        <pc:spChg chg="mod">
          <ac:chgData name="Alexander Pattrick Vitantzakis" userId="3ce29f020a4aea07" providerId="LiveId" clId="{8D743BA2-E2D3-451C-A173-46192AB84604}" dt="2026-02-09T13:42:54.949" v="3385" actId="20577"/>
          <ac:spMkLst>
            <pc:docMk/>
            <pc:sldMk cId="3032675528" sldId="283"/>
            <ac:spMk id="3" creationId="{EF008C15-F125-DD83-8EA3-20B7324BE4FC}"/>
          </ac:spMkLst>
        </pc:spChg>
        <pc:spChg chg="add mod modVis">
          <ac:chgData name="Alexander Pattrick Vitantzakis" userId="3ce29f020a4aea07" providerId="LiveId" clId="{8D743BA2-E2D3-451C-A173-46192AB84604}" dt="2026-02-09T14:01:19.111" v="3624" actId="14430"/>
          <ac:spMkLst>
            <pc:docMk/>
            <pc:sldMk cId="3032675528" sldId="283"/>
            <ac:spMk id="4" creationId="{4583FD07-AFF5-912E-9821-0B552FF9F8C1}"/>
          </ac:spMkLst>
        </pc:spChg>
        <pc:spChg chg="add mod modVis">
          <ac:chgData name="Alexander Pattrick Vitantzakis" userId="3ce29f020a4aea07" providerId="LiveId" clId="{8D743BA2-E2D3-451C-A173-46192AB84604}" dt="2026-02-09T14:01:19.659" v="3625" actId="14430"/>
          <ac:spMkLst>
            <pc:docMk/>
            <pc:sldMk cId="3032675528" sldId="283"/>
            <ac:spMk id="6" creationId="{1B069C30-009C-9433-95F4-61CA9B398E4A}"/>
          </ac:spMkLst>
        </pc:spChg>
        <pc:spChg chg="add mod modVis">
          <ac:chgData name="Alexander Pattrick Vitantzakis" userId="3ce29f020a4aea07" providerId="LiveId" clId="{8D743BA2-E2D3-451C-A173-46192AB84604}" dt="2026-02-09T14:01:20.172" v="3626" actId="14430"/>
          <ac:spMkLst>
            <pc:docMk/>
            <pc:sldMk cId="3032675528" sldId="283"/>
            <ac:spMk id="9" creationId="{F6753EF6-25CF-1B08-3769-23210885E99E}"/>
          </ac:spMkLst>
        </pc:spChg>
        <pc:spChg chg="add mod">
          <ac:chgData name="Alexander Pattrick Vitantzakis" userId="3ce29f020a4aea07" providerId="LiveId" clId="{8D743BA2-E2D3-451C-A173-46192AB84604}" dt="2026-02-09T13:40:51.015" v="3320" actId="1076"/>
          <ac:spMkLst>
            <pc:docMk/>
            <pc:sldMk cId="3032675528" sldId="283"/>
            <ac:spMk id="11" creationId="{A0F5F424-E901-66A5-3620-8816DB95A5C7}"/>
          </ac:spMkLst>
        </pc:spChg>
        <pc:spChg chg="add mod">
          <ac:chgData name="Alexander Pattrick Vitantzakis" userId="3ce29f020a4aea07" providerId="LiveId" clId="{8D743BA2-E2D3-451C-A173-46192AB84604}" dt="2026-02-09T13:41:10.989" v="3322" actId="1076"/>
          <ac:spMkLst>
            <pc:docMk/>
            <pc:sldMk cId="3032675528" sldId="283"/>
            <ac:spMk id="12" creationId="{174FB39F-98D7-11B7-6F9E-13BE2450C5A6}"/>
          </ac:spMkLst>
        </pc:spChg>
        <pc:picChg chg="mod modVis">
          <ac:chgData name="Alexander Pattrick Vitantzakis" userId="3ce29f020a4aea07" providerId="LiveId" clId="{8D743BA2-E2D3-451C-A173-46192AB84604}" dt="2026-02-09T13:35:15.605" v="3298" actId="1076"/>
          <ac:picMkLst>
            <pc:docMk/>
            <pc:sldMk cId="3032675528" sldId="283"/>
            <ac:picMk id="5" creationId="{E6AA5C44-13DE-26FA-E160-6768354CC79F}"/>
          </ac:picMkLst>
        </pc:picChg>
        <pc:picChg chg="mod modVis">
          <ac:chgData name="Alexander Pattrick Vitantzakis" userId="3ce29f020a4aea07" providerId="LiveId" clId="{8D743BA2-E2D3-451C-A173-46192AB84604}" dt="2026-02-09T13:17:57.876" v="2587" actId="1076"/>
          <ac:picMkLst>
            <pc:docMk/>
            <pc:sldMk cId="3032675528" sldId="283"/>
            <ac:picMk id="7" creationId="{589D1BDC-4B39-01DF-B215-9D214EB32C8D}"/>
          </ac:picMkLst>
        </pc:picChg>
        <pc:picChg chg="del">
          <ac:chgData name="Alexander Pattrick Vitantzakis" userId="3ce29f020a4aea07" providerId="LiveId" clId="{8D743BA2-E2D3-451C-A173-46192AB84604}" dt="2026-02-09T13:17:07.972" v="2578" actId="478"/>
          <ac:picMkLst>
            <pc:docMk/>
            <pc:sldMk cId="3032675528" sldId="283"/>
            <ac:picMk id="10" creationId="{9B1BE87F-B76D-2250-A246-72565D8238C9}"/>
          </ac:picMkLst>
        </pc:picChg>
      </pc:sldChg>
      <pc:sldChg chg="modSp add mod">
        <pc:chgData name="Alexander Pattrick Vitantzakis" userId="3ce29f020a4aea07" providerId="LiveId" clId="{8D743BA2-E2D3-451C-A173-46192AB84604}" dt="2026-02-09T13:43:44.543" v="3421" actId="20577"/>
        <pc:sldMkLst>
          <pc:docMk/>
          <pc:sldMk cId="1787262163" sldId="284"/>
        </pc:sldMkLst>
        <pc:spChg chg="mod">
          <ac:chgData name="Alexander Pattrick Vitantzakis" userId="3ce29f020a4aea07" providerId="LiveId" clId="{8D743BA2-E2D3-451C-A173-46192AB84604}" dt="2026-02-09T13:43:44.543" v="3421" actId="20577"/>
          <ac:spMkLst>
            <pc:docMk/>
            <pc:sldMk cId="1787262163" sldId="284"/>
            <ac:spMk id="2" creationId="{A4C1C35B-EC52-F692-DEA7-EED100DB0722}"/>
          </ac:spMkLst>
        </pc:spChg>
      </pc:sldChg>
      <pc:sldChg chg="addSp modSp add mod ord">
        <pc:chgData name="Alexander Pattrick Vitantzakis" userId="3ce29f020a4aea07" providerId="LiveId" clId="{8D743BA2-E2D3-451C-A173-46192AB84604}" dt="2026-02-09T15:05:50.987" v="4774" actId="1076"/>
        <pc:sldMkLst>
          <pc:docMk/>
          <pc:sldMk cId="3028270642" sldId="285"/>
        </pc:sldMkLst>
        <pc:spChg chg="mod">
          <ac:chgData name="Alexander Pattrick Vitantzakis" userId="3ce29f020a4aea07" providerId="LiveId" clId="{8D743BA2-E2D3-451C-A173-46192AB84604}" dt="2026-02-09T13:53:38.267" v="3472" actId="20577"/>
          <ac:spMkLst>
            <pc:docMk/>
            <pc:sldMk cId="3028270642" sldId="285"/>
            <ac:spMk id="2" creationId="{7C192E8A-3F78-1901-8BF4-4DE74635EEB7}"/>
          </ac:spMkLst>
        </pc:spChg>
        <pc:spChg chg="add mod">
          <ac:chgData name="Alexander Pattrick Vitantzakis" userId="3ce29f020a4aea07" providerId="LiveId" clId="{8D743BA2-E2D3-451C-A173-46192AB84604}" dt="2026-02-09T14:52:22.628" v="4391" actId="113"/>
          <ac:spMkLst>
            <pc:docMk/>
            <pc:sldMk cId="3028270642" sldId="285"/>
            <ac:spMk id="3" creationId="{FF7BAA53-3693-6338-84EC-E92D5EB34922}"/>
          </ac:spMkLst>
        </pc:spChg>
        <pc:spChg chg="add mod ord">
          <ac:chgData name="Alexander Pattrick Vitantzakis" userId="3ce29f020a4aea07" providerId="LiveId" clId="{8D743BA2-E2D3-451C-A173-46192AB84604}" dt="2026-02-09T15:05:45.299" v="4773" actId="6549"/>
          <ac:spMkLst>
            <pc:docMk/>
            <pc:sldMk cId="3028270642" sldId="285"/>
            <ac:spMk id="7" creationId="{105DA5DA-E69B-E661-57C5-9C6F4FB74967}"/>
          </ac:spMkLst>
        </pc:spChg>
        <pc:picChg chg="add mod">
          <ac:chgData name="Alexander Pattrick Vitantzakis" userId="3ce29f020a4aea07" providerId="LiveId" clId="{8D743BA2-E2D3-451C-A173-46192AB84604}" dt="2026-02-09T14:48:02.760" v="4313" actId="1076"/>
          <ac:picMkLst>
            <pc:docMk/>
            <pc:sldMk cId="3028270642" sldId="285"/>
            <ac:picMk id="1026" creationId="{222BB1B0-6C3B-6C25-C3B5-D0336EFAF5CE}"/>
          </ac:picMkLst>
        </pc:picChg>
        <pc:picChg chg="add mod">
          <ac:chgData name="Alexander Pattrick Vitantzakis" userId="3ce29f020a4aea07" providerId="LiveId" clId="{8D743BA2-E2D3-451C-A173-46192AB84604}" dt="2026-02-09T14:48:46.794" v="4318" actId="1076"/>
          <ac:picMkLst>
            <pc:docMk/>
            <pc:sldMk cId="3028270642" sldId="285"/>
            <ac:picMk id="1028" creationId="{C6849633-5D13-983B-F82D-8FD270623305}"/>
          </ac:picMkLst>
        </pc:picChg>
        <pc:cxnChg chg="add mod">
          <ac:chgData name="Alexander Pattrick Vitantzakis" userId="3ce29f020a4aea07" providerId="LiveId" clId="{8D743BA2-E2D3-451C-A173-46192AB84604}" dt="2026-02-09T14:51:08.961" v="4385" actId="692"/>
          <ac:cxnSpMkLst>
            <pc:docMk/>
            <pc:sldMk cId="3028270642" sldId="285"/>
            <ac:cxnSpMk id="4" creationId="{7101DBBA-C34A-6A6A-B6DE-A0F20A64FE30}"/>
          </ac:cxnSpMkLst>
        </pc:cxnChg>
        <pc:cxnChg chg="add mod">
          <ac:chgData name="Alexander Pattrick Vitantzakis" userId="3ce29f020a4aea07" providerId="LiveId" clId="{8D743BA2-E2D3-451C-A173-46192AB84604}" dt="2026-02-09T15:05:50.987" v="4774" actId="1076"/>
          <ac:cxnSpMkLst>
            <pc:docMk/>
            <pc:sldMk cId="3028270642" sldId="285"/>
            <ac:cxnSpMk id="11" creationId="{EB36C33E-A3C5-D2FA-3BA8-34B9E46D3C98}"/>
          </ac:cxnSpMkLst>
        </pc:cxnChg>
      </pc:sldChg>
      <pc:sldChg chg="modSp add mod">
        <pc:chgData name="Alexander Pattrick Vitantzakis" userId="3ce29f020a4aea07" providerId="LiveId" clId="{8D743BA2-E2D3-451C-A173-46192AB84604}" dt="2026-02-09T14:29:14.068" v="3776" actId="313"/>
        <pc:sldMkLst>
          <pc:docMk/>
          <pc:sldMk cId="0" sldId="286"/>
        </pc:sldMkLst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2" creationId="{F4C05FD7-514C-D51C-C0AD-886A757DDE56}"/>
          </ac:spMkLst>
        </pc:spChg>
        <pc:spChg chg="mod">
          <ac:chgData name="Alexander Pattrick Vitantzakis" userId="3ce29f020a4aea07" providerId="LiveId" clId="{8D743BA2-E2D3-451C-A173-46192AB84604}" dt="2026-02-09T14:29:14.068" v="3776" actId="313"/>
          <ac:spMkLst>
            <pc:docMk/>
            <pc:sldMk cId="0" sldId="286"/>
            <ac:spMk id="3" creationId="{FF03FF6C-AA3C-09B2-5943-C21FCE497369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4" creationId="{C41C4BE7-9D91-6C9D-A68E-2215B8F1BA27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6" creationId="{B10B579B-F93A-8EBA-CFA6-698CF00C4E85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7" creationId="{8A926142-2D95-D012-F15A-206A42CDF43F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4:31:37.067" v="3815"/>
        <pc:sldMkLst>
          <pc:docMk/>
          <pc:sldMk cId="349162565" sldId="287"/>
        </pc:sldMkLst>
        <pc:spChg chg="del mod">
          <ac:chgData name="Alexander Pattrick Vitantzakis" userId="3ce29f020a4aea07" providerId="LiveId" clId="{8D743BA2-E2D3-451C-A173-46192AB84604}" dt="2026-02-09T14:21:06.189" v="3744" actId="478"/>
          <ac:spMkLst>
            <pc:docMk/>
            <pc:sldMk cId="349162565" sldId="287"/>
            <ac:spMk id="2" creationId="{932158E9-3A3B-CE1E-9288-7F6B4D95BE3E}"/>
          </ac:spMkLst>
        </pc:spChg>
        <pc:spChg chg="add del mod">
          <ac:chgData name="Alexander Pattrick Vitantzakis" userId="3ce29f020a4aea07" providerId="LiveId" clId="{8D743BA2-E2D3-451C-A173-46192AB84604}" dt="2026-02-09T14:21:19.459" v="3745" actId="478"/>
          <ac:spMkLst>
            <pc:docMk/>
            <pc:sldMk cId="349162565" sldId="287"/>
            <ac:spMk id="4" creationId="{18861524-E480-A660-7213-E1C4A9500C17}"/>
          </ac:spMkLst>
        </pc:spChg>
        <pc:spChg chg="add mod">
          <ac:chgData name="Alexander Pattrick Vitantzakis" userId="3ce29f020a4aea07" providerId="LiveId" clId="{8D743BA2-E2D3-451C-A173-46192AB84604}" dt="2026-02-09T14:31:37.067" v="3815"/>
          <ac:spMkLst>
            <pc:docMk/>
            <pc:sldMk cId="349162565" sldId="287"/>
            <ac:spMk id="5" creationId="{9888748E-C2C2-E828-DB98-C62970E286F8}"/>
          </ac:spMkLst>
        </pc:spChg>
        <pc:spChg chg="mod">
          <ac:chgData name="Alexander Pattrick Vitantzakis" userId="3ce29f020a4aea07" providerId="LiveId" clId="{8D743BA2-E2D3-451C-A173-46192AB84604}" dt="2026-02-09T14:05:28.141" v="3640" actId="6549"/>
          <ac:spMkLst>
            <pc:docMk/>
            <pc:sldMk cId="349162565" sldId="287"/>
            <ac:spMk id="14" creationId="{3A1834D4-65B0-0F1D-C464-0D03D8E7EDCB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15" creationId="{ED4AF280-A6F1-41D7-AFDE-A979A2FADEA2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16" creationId="{E976971A-CC04-2F00-EFD8-B77E92EE7538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22" creationId="{4FBAA674-5E57-C28B-1AEC-5B34AA63722B}"/>
          </ac:spMkLst>
        </pc:spChg>
        <pc:spChg chg="mod">
          <ac:chgData name="Alexander Pattrick Vitantzakis" userId="3ce29f020a4aea07" providerId="LiveId" clId="{8D743BA2-E2D3-451C-A173-46192AB84604}" dt="2026-02-09T14:06:29.145" v="3647" actId="14100"/>
          <ac:spMkLst>
            <pc:docMk/>
            <pc:sldMk cId="349162565" sldId="287"/>
            <ac:spMk id="23" creationId="{BEBF1AA2-41C5-4F78-1064-55C2FD60B67B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24" creationId="{0C5FA17B-B251-2158-2618-A18975214FEA}"/>
          </ac:spMkLst>
        </pc:spChg>
        <pc:picChg chg="mod">
          <ac:chgData name="Alexander Pattrick Vitantzakis" userId="3ce29f020a4aea07" providerId="LiveId" clId="{8D743BA2-E2D3-451C-A173-46192AB84604}" dt="2026-02-09T14:04:39.145" v="3635" actId="1076"/>
          <ac:picMkLst>
            <pc:docMk/>
            <pc:sldMk cId="349162565" sldId="287"/>
            <ac:picMk id="8" creationId="{7C6741FA-BEF1-715B-EF69-A834137AC437}"/>
          </ac:picMkLst>
        </pc:picChg>
        <pc:picChg chg="mod">
          <ac:chgData name="Alexander Pattrick Vitantzakis" userId="3ce29f020a4aea07" providerId="LiveId" clId="{8D743BA2-E2D3-451C-A173-46192AB84604}" dt="2026-02-09T14:04:39.145" v="3635" actId="1076"/>
          <ac:picMkLst>
            <pc:docMk/>
            <pc:sldMk cId="349162565" sldId="287"/>
            <ac:picMk id="17" creationId="{4E925F79-D338-AA1F-5B7A-C4C583346490}"/>
          </ac:picMkLst>
        </pc:picChg>
      </pc:sldChg>
      <pc:sldChg chg="delSp modSp add mod ord setBg delDesignElem modNotesTx">
        <pc:chgData name="Alexander Pattrick Vitantzakis" userId="3ce29f020a4aea07" providerId="LiveId" clId="{8D743BA2-E2D3-451C-A173-46192AB84604}" dt="2026-02-09T14:35:19.018" v="3890" actId="20577"/>
        <pc:sldMkLst>
          <pc:docMk/>
          <pc:sldMk cId="1303373721" sldId="288"/>
        </pc:sldMkLst>
        <pc:spChg chg="mod">
          <ac:chgData name="Alexander Pattrick Vitantzakis" userId="3ce29f020a4aea07" providerId="LiveId" clId="{8D743BA2-E2D3-451C-A173-46192AB84604}" dt="2026-02-09T14:12:25.418" v="3663" actId="14100"/>
          <ac:spMkLst>
            <pc:docMk/>
            <pc:sldMk cId="1303373721" sldId="288"/>
            <ac:spMk id="2" creationId="{8BC47DAF-6786-F059-244A-373D5EED8A1F}"/>
          </ac:spMkLst>
        </pc:spChg>
        <pc:spChg chg="mod">
          <ac:chgData name="Alexander Pattrick Vitantzakis" userId="3ce29f020a4aea07" providerId="LiveId" clId="{8D743BA2-E2D3-451C-A173-46192AB84604}" dt="2026-02-09T14:12:16.513" v="3659" actId="1076"/>
          <ac:spMkLst>
            <pc:docMk/>
            <pc:sldMk cId="1303373721" sldId="288"/>
            <ac:spMk id="6" creationId="{AA0698D9-EBFC-4D27-B1F4-F314C308D6A2}"/>
          </ac:spMkLst>
        </pc:spChg>
        <pc:spChg chg="del">
          <ac:chgData name="Alexander Pattrick Vitantzakis" userId="3ce29f020a4aea07" providerId="LiveId" clId="{8D743BA2-E2D3-451C-A173-46192AB84604}" dt="2026-02-09T14:08:30.668" v="3649"/>
          <ac:spMkLst>
            <pc:docMk/>
            <pc:sldMk cId="1303373721" sldId="288"/>
            <ac:spMk id="12" creationId="{69D47016-023F-44BD-981C-50E7A10A6609}"/>
          </ac:spMkLst>
        </pc:spChg>
        <pc:spChg chg="del">
          <ac:chgData name="Alexander Pattrick Vitantzakis" userId="3ce29f020a4aea07" providerId="LiveId" clId="{8D743BA2-E2D3-451C-A173-46192AB84604}" dt="2026-02-09T14:08:30.668" v="3649"/>
          <ac:spMkLst>
            <pc:docMk/>
            <pc:sldMk cId="1303373721" sldId="288"/>
            <ac:spMk id="14" creationId="{6D8B37B0-0682-433E-BC8D-498C04ABD9A7}"/>
          </ac:spMkLst>
        </pc:spChg>
        <pc:picChg chg="mod">
          <ac:chgData name="Alexander Pattrick Vitantzakis" userId="3ce29f020a4aea07" providerId="LiveId" clId="{8D743BA2-E2D3-451C-A173-46192AB84604}" dt="2026-02-09T14:12:19.134" v="3660" actId="1076"/>
          <ac:picMkLst>
            <pc:docMk/>
            <pc:sldMk cId="1303373721" sldId="288"/>
            <ac:picMk id="5" creationId="{B442823C-292B-29C9-318E-DDEB66C63C8D}"/>
          </ac:picMkLst>
        </pc:picChg>
      </pc:sldChg>
      <pc:sldChg chg="addSp delSp modSp add mod delAnim">
        <pc:chgData name="Alexander Pattrick Vitantzakis" userId="3ce29f020a4aea07" providerId="LiveId" clId="{8D743BA2-E2D3-451C-A173-46192AB84604}" dt="2026-02-09T14:20:37.647" v="3743" actId="14100"/>
        <pc:sldMkLst>
          <pc:docMk/>
          <pc:sldMk cId="719145187" sldId="289"/>
        </pc:sldMkLst>
        <pc:spChg chg="mod">
          <ac:chgData name="Alexander Pattrick Vitantzakis" userId="3ce29f020a4aea07" providerId="LiveId" clId="{8D743BA2-E2D3-451C-A173-46192AB84604}" dt="2026-02-09T14:13:38.438" v="3714" actId="20577"/>
          <ac:spMkLst>
            <pc:docMk/>
            <pc:sldMk cId="719145187" sldId="289"/>
            <ac:spMk id="2" creationId="{DB6C0D85-6B18-CD9D-E405-DD498B12B741}"/>
          </ac:spMkLst>
        </pc:spChg>
        <pc:spChg chg="add mod modVis">
          <ac:chgData name="Alexander Pattrick Vitantzakis" userId="3ce29f020a4aea07" providerId="LiveId" clId="{8D743BA2-E2D3-451C-A173-46192AB84604}" dt="2026-02-09T14:15:52.530" v="3734" actId="14430"/>
          <ac:spMkLst>
            <pc:docMk/>
            <pc:sldMk cId="719145187" sldId="289"/>
            <ac:spMk id="4" creationId="{D1A3DE52-43D9-FF12-96B0-54B339E386F2}"/>
          </ac:spMkLst>
        </pc:spChg>
        <pc:spChg chg="del">
          <ac:chgData name="Alexander Pattrick Vitantzakis" userId="3ce29f020a4aea07" providerId="LiveId" clId="{8D743BA2-E2D3-451C-A173-46192AB84604}" dt="2026-02-09T14:12:41.385" v="3665" actId="478"/>
          <ac:spMkLst>
            <pc:docMk/>
            <pc:sldMk cId="719145187" sldId="289"/>
            <ac:spMk id="6" creationId="{BF130888-A503-9272-DF0B-9FF498129515}"/>
          </ac:spMkLst>
        </pc:spChg>
        <pc:spChg chg="mod ord modVis">
          <ac:chgData name="Alexander Pattrick Vitantzakis" userId="3ce29f020a4aea07" providerId="LiveId" clId="{8D743BA2-E2D3-451C-A173-46192AB84604}" dt="2026-02-09T14:14:51.345" v="3724" actId="14430"/>
          <ac:spMkLst>
            <pc:docMk/>
            <pc:sldMk cId="719145187" sldId="289"/>
            <ac:spMk id="7" creationId="{58E08845-999D-CF0D-D894-60114DC0221A}"/>
          </ac:spMkLst>
        </pc:spChg>
        <pc:spChg chg="del">
          <ac:chgData name="Alexander Pattrick Vitantzakis" userId="3ce29f020a4aea07" providerId="LiveId" clId="{8D743BA2-E2D3-451C-A173-46192AB84604}" dt="2026-02-09T14:12:41.385" v="3665" actId="478"/>
          <ac:spMkLst>
            <pc:docMk/>
            <pc:sldMk cId="719145187" sldId="289"/>
            <ac:spMk id="9" creationId="{1B339347-3B6D-5457-826E-CF7F0E06AD31}"/>
          </ac:spMkLst>
        </pc:spChg>
        <pc:spChg chg="add mod">
          <ac:chgData name="Alexander Pattrick Vitantzakis" userId="3ce29f020a4aea07" providerId="LiveId" clId="{8D743BA2-E2D3-451C-A173-46192AB84604}" dt="2026-02-09T14:20:37.647" v="3743" actId="14100"/>
          <ac:spMkLst>
            <pc:docMk/>
            <pc:sldMk cId="719145187" sldId="289"/>
            <ac:spMk id="12" creationId="{A94BF959-EEED-F8F4-6C77-054225FF85EB}"/>
          </ac:spMkLst>
        </pc:spChg>
        <pc:spChg chg="add mod">
          <ac:chgData name="Alexander Pattrick Vitantzakis" userId="3ce29f020a4aea07" providerId="LiveId" clId="{8D743BA2-E2D3-451C-A173-46192AB84604}" dt="2026-02-09T14:15:21.165" v="3729"/>
          <ac:spMkLst>
            <pc:docMk/>
            <pc:sldMk cId="719145187" sldId="289"/>
            <ac:spMk id="14" creationId="{1403D5D3-DC8D-A520-2EAD-CC7C52D739C7}"/>
          </ac:spMkLst>
        </pc:spChg>
        <pc:spChg chg="add mod">
          <ac:chgData name="Alexander Pattrick Vitantzakis" userId="3ce29f020a4aea07" providerId="LiveId" clId="{8D743BA2-E2D3-451C-A173-46192AB84604}" dt="2026-02-09T14:15:18.237" v="3728" actId="1076"/>
          <ac:spMkLst>
            <pc:docMk/>
            <pc:sldMk cId="719145187" sldId="289"/>
            <ac:spMk id="17" creationId="{597B0E8B-F996-4679-0316-A827F8EC7C7C}"/>
          </ac:spMkLst>
        </pc:spChg>
        <pc:picChg chg="del">
          <ac:chgData name="Alexander Pattrick Vitantzakis" userId="3ce29f020a4aea07" providerId="LiveId" clId="{8D743BA2-E2D3-451C-A173-46192AB84604}" dt="2026-02-09T14:12:45.064" v="3668" actId="478"/>
          <ac:picMkLst>
            <pc:docMk/>
            <pc:sldMk cId="719145187" sldId="289"/>
            <ac:picMk id="5" creationId="{EFC0AC6B-8839-5AFF-BD60-1CE7AC23FCA9}"/>
          </ac:picMkLst>
        </pc:picChg>
        <pc:picChg chg="del">
          <ac:chgData name="Alexander Pattrick Vitantzakis" userId="3ce29f020a4aea07" providerId="LiveId" clId="{8D743BA2-E2D3-451C-A173-46192AB84604}" dt="2026-02-09T14:12:44.037" v="3667" actId="478"/>
          <ac:picMkLst>
            <pc:docMk/>
            <pc:sldMk cId="719145187" sldId="289"/>
            <ac:picMk id="8" creationId="{A87655FB-9DFF-D701-555B-C7AC3BCE8E0F}"/>
          </ac:picMkLst>
        </pc:picChg>
        <pc:picChg chg="del">
          <ac:chgData name="Alexander Pattrick Vitantzakis" userId="3ce29f020a4aea07" providerId="LiveId" clId="{8D743BA2-E2D3-451C-A173-46192AB84604}" dt="2026-02-09T14:12:43.231" v="3666" actId="478"/>
          <ac:picMkLst>
            <pc:docMk/>
            <pc:sldMk cId="719145187" sldId="289"/>
            <ac:picMk id="11" creationId="{D42DAC1F-8E14-0571-259E-1B768E26ECAC}"/>
          </ac:picMkLst>
        </pc:picChg>
        <pc:picChg chg="add mod ord">
          <ac:chgData name="Alexander Pattrick Vitantzakis" userId="3ce29f020a4aea07" providerId="LiveId" clId="{8D743BA2-E2D3-451C-A173-46192AB84604}" dt="2026-02-09T14:15:42.255" v="3733" actId="13244"/>
          <ac:picMkLst>
            <pc:docMk/>
            <pc:sldMk cId="719145187" sldId="289"/>
            <ac:picMk id="13" creationId="{0A691266-D99F-CAEF-B226-7A388DBC6E83}"/>
          </ac:picMkLst>
        </pc:picChg>
        <pc:picChg chg="add mod">
          <ac:chgData name="Alexander Pattrick Vitantzakis" userId="3ce29f020a4aea07" providerId="LiveId" clId="{8D743BA2-E2D3-451C-A173-46192AB84604}" dt="2026-02-09T14:15:18.237" v="3728" actId="1076"/>
          <ac:picMkLst>
            <pc:docMk/>
            <pc:sldMk cId="719145187" sldId="289"/>
            <ac:picMk id="15" creationId="{7D4ED022-47B3-93B1-845E-12709D1124C8}"/>
          </ac:picMkLst>
        </pc:picChg>
        <pc:cxnChg chg="add mod">
          <ac:chgData name="Alexander Pattrick Vitantzakis" userId="3ce29f020a4aea07" providerId="LiveId" clId="{8D743BA2-E2D3-451C-A173-46192AB84604}" dt="2026-02-09T14:15:18.237" v="3728" actId="1076"/>
          <ac:cxnSpMkLst>
            <pc:docMk/>
            <pc:sldMk cId="719145187" sldId="289"/>
            <ac:cxnSpMk id="16" creationId="{5108CEF2-7670-2F60-BD03-E2CB53F9F12C}"/>
          </ac:cxnSpMkLst>
        </pc:cxnChg>
      </pc:sldChg>
      <pc:sldChg chg="delSp modSp add mod delAnim">
        <pc:chgData name="Alexander Pattrick Vitantzakis" userId="3ce29f020a4aea07" providerId="LiveId" clId="{8D743BA2-E2D3-451C-A173-46192AB84604}" dt="2026-02-09T14:31:08" v="3814" actId="478"/>
        <pc:sldMkLst>
          <pc:docMk/>
          <pc:sldMk cId="0" sldId="290"/>
        </pc:sldMkLst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2" creationId="{534D07E8-914B-A7C8-6664-C1656E2F350A}"/>
          </ac:spMkLst>
        </pc:spChg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5" creationId="{B607EA8D-FDE9-328E-D78C-1E75CD501D68}"/>
          </ac:spMkLst>
        </pc:spChg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8" creationId="{A64F1F11-2752-A12F-EA36-A51AA22F4295}"/>
          </ac:spMkLst>
        </pc:spChg>
        <pc:spChg chg="mod">
          <ac:chgData name="Alexander Pattrick Vitantzakis" userId="3ce29f020a4aea07" providerId="LiveId" clId="{8D743BA2-E2D3-451C-A173-46192AB84604}" dt="2026-02-09T14:27:27.648" v="3774" actId="20577"/>
          <ac:spMkLst>
            <pc:docMk/>
            <pc:sldMk cId="0" sldId="290"/>
            <ac:spMk id="9" creationId="{68367A61-4BA5-16E0-EFCF-885487FF164D}"/>
          </ac:spMkLst>
        </pc:spChg>
        <pc:picChg chg="del mod modVis">
          <ac:chgData name="Alexander Pattrick Vitantzakis" userId="3ce29f020a4aea07" providerId="LiveId" clId="{8D743BA2-E2D3-451C-A173-46192AB84604}" dt="2026-02-09T14:31:08" v="3814" actId="478"/>
          <ac:picMkLst>
            <pc:docMk/>
            <pc:sldMk cId="0" sldId="290"/>
            <ac:picMk id="7" creationId="{87A36EDC-3C04-07D7-4AA5-D018EFCE3587}"/>
          </ac:picMkLst>
        </pc:picChg>
        <pc:picChg chg="mod">
          <ac:chgData name="Alexander Pattrick Vitantzakis" userId="3ce29f020a4aea07" providerId="LiveId" clId="{8D743BA2-E2D3-451C-A173-46192AB84604}" dt="2026-02-09T14:25:42.881" v="3754" actId="1076"/>
          <ac:picMkLst>
            <pc:docMk/>
            <pc:sldMk cId="0" sldId="290"/>
            <ac:picMk id="17" creationId="{32A3ED4C-7B40-E539-BA6C-C300930E26CB}"/>
          </ac:picMkLst>
        </pc:picChg>
      </pc:sldChg>
      <pc:sldChg chg="delSp modSp add del mod setBg delDesignElem modNotesTx">
        <pc:chgData name="Alexander Pattrick Vitantzakis" userId="3ce29f020a4aea07" providerId="LiveId" clId="{8D743BA2-E2D3-451C-A173-46192AB84604}" dt="2026-02-09T14:33:24.028" v="3871" actId="47"/>
        <pc:sldMkLst>
          <pc:docMk/>
          <pc:sldMk cId="0" sldId="291"/>
        </pc:sldMkLst>
        <pc:spChg chg="mod modVis">
          <ac:chgData name="Alexander Pattrick Vitantzakis" userId="3ce29f020a4aea07" providerId="LiveId" clId="{8D743BA2-E2D3-451C-A173-46192AB84604}" dt="2026-02-09T14:32:27.217" v="3866" actId="14430"/>
          <ac:spMkLst>
            <pc:docMk/>
            <pc:sldMk cId="0" sldId="291"/>
            <ac:spMk id="6" creationId="{F2057016-3F20-1304-71B8-D54064227C33}"/>
          </ac:spMkLst>
        </pc:spChg>
        <pc:spChg chg="del">
          <ac:chgData name="Alexander Pattrick Vitantzakis" userId="3ce29f020a4aea07" providerId="LiveId" clId="{8D743BA2-E2D3-451C-A173-46192AB84604}" dt="2026-02-09T14:22:20.465" v="3747"/>
          <ac:spMkLst>
            <pc:docMk/>
            <pc:sldMk cId="0" sldId="291"/>
            <ac:spMk id="17" creationId="{99ED5833-B85B-4103-8A3B-CAB0308E6C15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4:34:49.057" v="3884" actId="790"/>
        <pc:sldMkLst>
          <pc:docMk/>
          <pc:sldMk cId="2392097347" sldId="292"/>
        </pc:sldMkLst>
        <pc:spChg chg="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2" creationId="{5C2C3491-9FBA-D2CD-8B26-B832BCD67F46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4" creationId="{35A3083F-1404-B830-C57B-1B3205FFAD95}"/>
          </ac:spMkLst>
        </pc:spChg>
        <pc:spChg chg="del">
          <ac:chgData name="Alexander Pattrick Vitantzakis" userId="3ce29f020a4aea07" providerId="LiveId" clId="{8D743BA2-E2D3-451C-A173-46192AB84604}" dt="2026-02-09T14:32:11.434" v="3862" actId="478"/>
          <ac:spMkLst>
            <pc:docMk/>
            <pc:sldMk cId="2392097347" sldId="292"/>
            <ac:spMk id="5" creationId="{40518A6C-C538-CF94-2EAC-7ECA90AE9BDF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6" creationId="{42DC3DC5-378D-6807-F306-F29BA44114C3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7" creationId="{7D71D151-3F95-DC16-C17B-D469984F479A}"/>
          </ac:spMkLst>
        </pc:spChg>
        <pc:spChg chg="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8" creationId="{307CB5FA-CF3C-1795-E748-EC95CB072838}"/>
          </ac:spMkLst>
        </pc:spChg>
        <pc:spChg chg="del">
          <ac:chgData name="Alexander Pattrick Vitantzakis" userId="3ce29f020a4aea07" providerId="LiveId" clId="{8D743BA2-E2D3-451C-A173-46192AB84604}" dt="2026-02-09T14:32:14.039" v="3863" actId="478"/>
          <ac:spMkLst>
            <pc:docMk/>
            <pc:sldMk cId="2392097347" sldId="292"/>
            <ac:spMk id="9" creationId="{75692348-A9C2-7323-84D4-39A625D54C51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10" creationId="{7AF5B27B-6290-C7BB-ED25-A9FF1D5E8CAC}"/>
          </ac:spMkLst>
        </pc:spChg>
        <pc:picChg chg="add mod">
          <ac:chgData name="Alexander Pattrick Vitantzakis" userId="3ce29f020a4aea07" providerId="LiveId" clId="{8D743BA2-E2D3-451C-A173-46192AB84604}" dt="2026-02-09T14:32:42.285" v="3867"/>
          <ac:picMkLst>
            <pc:docMk/>
            <pc:sldMk cId="2392097347" sldId="292"/>
            <ac:picMk id="3" creationId="{E81D1E00-95F5-ADC7-8A3E-7458B528FBA4}"/>
          </ac:picMkLst>
        </pc:picChg>
        <pc:picChg chg="del">
          <ac:chgData name="Alexander Pattrick Vitantzakis" userId="3ce29f020a4aea07" providerId="LiveId" clId="{8D743BA2-E2D3-451C-A173-46192AB84604}" dt="2026-02-09T14:32:14.839" v="3864" actId="478"/>
          <ac:picMkLst>
            <pc:docMk/>
            <pc:sldMk cId="2392097347" sldId="292"/>
            <ac:picMk id="17" creationId="{2A3AF566-5D1A-5966-5520-4873D4C19CA5}"/>
          </ac:picMkLst>
        </pc:picChg>
      </pc:sldChg>
      <pc:sldChg chg="modSp add mod">
        <pc:chgData name="Alexander Pattrick Vitantzakis" userId="3ce29f020a4aea07" providerId="LiveId" clId="{8D743BA2-E2D3-451C-A173-46192AB84604}" dt="2026-02-09T15:15:34.571" v="5518" actId="113"/>
        <pc:sldMkLst>
          <pc:docMk/>
          <pc:sldMk cId="2600207543" sldId="293"/>
        </pc:sldMkLst>
        <pc:spChg chg="mod">
          <ac:chgData name="Alexander Pattrick Vitantzakis" userId="3ce29f020a4aea07" providerId="LiveId" clId="{8D743BA2-E2D3-451C-A173-46192AB84604}" dt="2026-02-09T15:06:41.790" v="4776"/>
          <ac:spMkLst>
            <pc:docMk/>
            <pc:sldMk cId="2600207543" sldId="293"/>
            <ac:spMk id="2" creationId="{B84872C1-96B8-D23D-E573-D1503B7C39A0}"/>
          </ac:spMkLst>
        </pc:spChg>
        <pc:spChg chg="mod">
          <ac:chgData name="Alexander Pattrick Vitantzakis" userId="3ce29f020a4aea07" providerId="LiveId" clId="{8D743BA2-E2D3-451C-A173-46192AB84604}" dt="2026-02-09T15:15:34.571" v="5518" actId="113"/>
          <ac:spMkLst>
            <pc:docMk/>
            <pc:sldMk cId="2600207543" sldId="293"/>
            <ac:spMk id="3" creationId="{2EAA1020-9A6B-0C81-60B0-A107EF0B58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9B319-6A4C-4CCA-823B-416FC537CA6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24B1-566B-41BA-8CA9-B15A1CED73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0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79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Agricultural exposure</a:t>
            </a:r>
          </a:p>
          <a:p>
            <a:r>
              <a:rPr lang="en-US" dirty="0"/>
              <a:t>Approximately </a:t>
            </a:r>
            <a:r>
              <a:rPr lang="en-US" b="1" dirty="0"/>
              <a:t>two-thirds of Indonesia</a:t>
            </a:r>
            <a:r>
              <a:rPr lang="en-US" dirty="0"/>
              <a:t> were affected by ash fall</a:t>
            </a:r>
          </a:p>
          <a:p>
            <a:r>
              <a:rPr lang="en-US" dirty="0"/>
              <a:t>However, only about </a:t>
            </a:r>
            <a:r>
              <a:rPr lang="en-US" b="1" dirty="0"/>
              <a:t>one-third of this area is agricultural land</a:t>
            </a:r>
            <a:endParaRPr lang="en-US" dirty="0"/>
          </a:p>
          <a:p>
            <a:r>
              <a:rPr lang="en-US" dirty="0"/>
              <a:t>Nevertheless, long-term impacts are still observable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Damage severity</a:t>
            </a:r>
          </a:p>
          <a:p>
            <a:r>
              <a:rPr lang="en-US" dirty="0"/>
              <a:t>Direct agricultural damage from ash fall alone is lower than often assumed</a:t>
            </a:r>
          </a:p>
          <a:p>
            <a:pPr lvl="1"/>
            <a:r>
              <a:rPr lang="en-US" dirty="0"/>
              <a:t>Only about </a:t>
            </a:r>
            <a:r>
              <a:rPr lang="en-US" b="1" dirty="0"/>
              <a:t>3–4%</a:t>
            </a:r>
            <a:r>
              <a:rPr lang="en-US" dirty="0"/>
              <a:t> is definitively destroyed</a:t>
            </a:r>
          </a:p>
          <a:p>
            <a:pPr lvl="1"/>
            <a:r>
              <a:rPr lang="en-US" dirty="0"/>
              <a:t>Up to </a:t>
            </a:r>
            <a:r>
              <a:rPr lang="en-US" b="1" dirty="0"/>
              <a:t>15%</a:t>
            </a:r>
            <a:r>
              <a:rPr lang="en-US" dirty="0"/>
              <a:t> faces a very high risk of severe damage</a:t>
            </a:r>
          </a:p>
          <a:p>
            <a:pPr lvl="1"/>
            <a:r>
              <a:rPr lang="en-US" dirty="0"/>
              <a:t>The remaining ~20% is exposed to only low risk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Most affected crop types</a:t>
            </a:r>
          </a:p>
          <a:p>
            <a:r>
              <a:rPr lang="en-US" dirty="0"/>
              <a:t>Particularly vulnerable:</a:t>
            </a:r>
          </a:p>
          <a:p>
            <a:pPr lvl="1"/>
            <a:r>
              <a:rPr lang="en-US" b="1" dirty="0"/>
              <a:t>Rice paddies</a:t>
            </a:r>
            <a:endParaRPr lang="en-US" dirty="0"/>
          </a:p>
          <a:p>
            <a:pPr lvl="1"/>
            <a:r>
              <a:rPr lang="en-US" b="1" dirty="0"/>
              <a:t>Oil palm plantations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Other agricultural sectors</a:t>
            </a:r>
          </a:p>
          <a:p>
            <a:r>
              <a:rPr lang="en-US" dirty="0"/>
              <a:t>Remaining agriculture mainly consists of:</a:t>
            </a:r>
          </a:p>
          <a:p>
            <a:pPr lvl="1"/>
            <a:r>
              <a:rPr lang="en-US" dirty="0"/>
              <a:t>Maize</a:t>
            </a:r>
          </a:p>
          <a:p>
            <a:pPr lvl="1"/>
            <a:r>
              <a:rPr lang="en-US" dirty="0"/>
              <a:t>Cocoa</a:t>
            </a:r>
          </a:p>
          <a:p>
            <a:pPr lvl="1"/>
            <a:r>
              <a:rPr lang="en-US" dirty="0"/>
              <a:t>Coffee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Tea</a:t>
            </a:r>
          </a:p>
          <a:p>
            <a:pPr lvl="1"/>
            <a:r>
              <a:rPr lang="en-US" dirty="0"/>
              <a:t>Soybeans</a:t>
            </a:r>
          </a:p>
          <a:p>
            <a:pPr lvl="1"/>
            <a:r>
              <a:rPr lang="en-US" dirty="0"/>
              <a:t>Other mixed crops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8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Paper by </a:t>
            </a:r>
            <a:r>
              <a:rPr lang="en-US" dirty="0" err="1"/>
              <a:t>Kandlbauer</a:t>
            </a:r>
            <a:r>
              <a:rPr lang="en-US" dirty="0"/>
              <a:t> &amp; Sparks (2014)</a:t>
            </a:r>
          </a:p>
          <a:p>
            <a:r>
              <a:rPr lang="en-US" dirty="0"/>
              <a:t>Includes volume calculations</a:t>
            </a:r>
          </a:p>
          <a:p>
            <a:r>
              <a:rPr lang="en-US" dirty="0"/>
              <a:t>Highlights how uncertain the data situation is</a:t>
            </a:r>
          </a:p>
          <a:p>
            <a:r>
              <a:rPr lang="en-US" dirty="0"/>
              <a:t>Error bars of about ±25%</a:t>
            </a:r>
          </a:p>
          <a:p>
            <a:r>
              <a:rPr lang="en-US" dirty="0"/>
              <a:t>Data points originate from multiple sources — both historical and modern (1816–2013)</a:t>
            </a:r>
          </a:p>
          <a:p>
            <a:r>
              <a:rPr lang="en-US" dirty="0"/>
              <a:t>New data points were obtained through recent simulations</a:t>
            </a:r>
          </a:p>
          <a:p>
            <a:r>
              <a:rPr lang="en-US" dirty="0"/>
              <a:t>Includes both deep-sea and terrestrial deposits</a:t>
            </a:r>
          </a:p>
          <a:p>
            <a:r>
              <a:rPr lang="en-US" dirty="0"/>
              <a:t>Critical parameters include eruption timing and particle fall velocity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of Indonesia and neighboring regions</a:t>
            </a:r>
          </a:p>
          <a:p>
            <a:r>
              <a:rPr lang="en-US" dirty="0"/>
              <a:t>Blue dots represent measurement points without specific quantitative values</a:t>
            </a:r>
          </a:p>
          <a:p>
            <a:r>
              <a:rPr lang="en-US" dirty="0"/>
              <a:t>Map was matched with data from </a:t>
            </a:r>
            <a:r>
              <a:rPr lang="en-US" b="1" dirty="0"/>
              <a:t>Indonesia </a:t>
            </a:r>
            <a:r>
              <a:rPr lang="en-US" b="1" dirty="0" err="1"/>
              <a:t>MapBiomas</a:t>
            </a:r>
            <a:endParaRPr lang="en-US" dirty="0"/>
          </a:p>
          <a:p>
            <a:r>
              <a:rPr lang="en-US" dirty="0"/>
              <a:t>Research initiative (originally from Brazil) focused on climate and environmental monitoring</a:t>
            </a:r>
          </a:p>
          <a:p>
            <a:r>
              <a:rPr lang="en-US" dirty="0"/>
              <a:t>Scale in the lower right provides a rough impression of the spatial extent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1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1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Year Without a Summer (1816)</a:t>
            </a:r>
            <a:r>
              <a:rPr lang="en-US" dirty="0"/>
              <a:t> — coldest year since instrumental records began</a:t>
            </a:r>
          </a:p>
          <a:p>
            <a:r>
              <a:rPr lang="en-US" b="1" dirty="0"/>
              <a:t>Caldera ~6–7 km wide and &gt;1 km deep</a:t>
            </a:r>
            <a:endParaRPr lang="en-US" dirty="0"/>
          </a:p>
          <a:p>
            <a:r>
              <a:rPr lang="en-US" b="1" dirty="0"/>
              <a:t>~150 km³ of volcanic ash ejected</a:t>
            </a:r>
            <a:endParaRPr lang="en-US" dirty="0"/>
          </a:p>
          <a:p>
            <a:r>
              <a:rPr lang="en-US" b="1" dirty="0"/>
              <a:t>~200 megatons of sulfur aerosols injected into the atmosphere</a:t>
            </a:r>
            <a:endParaRPr lang="en-US" dirty="0"/>
          </a:p>
          <a:p>
            <a:r>
              <a:rPr lang="en-US" b="1" dirty="0"/>
              <a:t>Volcano still active, but currently not considered highly hazardous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1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9E2F-71EE-E1A1-5701-A7F125FDE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255C06-77AB-BD84-7CF3-126B64AB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2C8A43-58D8-016A-540C-DF484E66C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Paper by </a:t>
            </a:r>
            <a:r>
              <a:rPr lang="en-US" dirty="0" err="1"/>
              <a:t>Kandlbauer</a:t>
            </a:r>
            <a:r>
              <a:rPr lang="en-US" dirty="0"/>
              <a:t> &amp; Sparks (2014)</a:t>
            </a:r>
          </a:p>
          <a:p>
            <a:r>
              <a:rPr lang="en-US" dirty="0"/>
              <a:t>Includes volume calculations</a:t>
            </a:r>
          </a:p>
          <a:p>
            <a:r>
              <a:rPr lang="en-US" dirty="0"/>
              <a:t>Highlights how uncertain the data situation is</a:t>
            </a:r>
          </a:p>
          <a:p>
            <a:r>
              <a:rPr lang="en-US" dirty="0"/>
              <a:t>Error bars of about ±25%</a:t>
            </a:r>
          </a:p>
          <a:p>
            <a:r>
              <a:rPr lang="en-US" dirty="0"/>
              <a:t>Data points originate from multiple sources — both historical and modern (1816–2013)</a:t>
            </a:r>
          </a:p>
          <a:p>
            <a:r>
              <a:rPr lang="en-US" dirty="0"/>
              <a:t>New data points were obtained through recent simulations</a:t>
            </a:r>
          </a:p>
          <a:p>
            <a:r>
              <a:rPr lang="en-US" dirty="0"/>
              <a:t>Includes both deep-sea and terrestrial deposits</a:t>
            </a:r>
          </a:p>
          <a:p>
            <a:r>
              <a:rPr lang="en-US" dirty="0"/>
              <a:t>Critical parameters include eruption timing and particle fall velocity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of Indonesia and neighboring regions</a:t>
            </a:r>
          </a:p>
          <a:p>
            <a:r>
              <a:rPr lang="en-US" dirty="0"/>
              <a:t>Blue dots represent measurement points without specific quantitative values</a:t>
            </a:r>
          </a:p>
          <a:p>
            <a:r>
              <a:rPr lang="en-US" dirty="0"/>
              <a:t>Map was matched with data from </a:t>
            </a:r>
            <a:r>
              <a:rPr lang="en-US" b="1" dirty="0"/>
              <a:t>Indonesia </a:t>
            </a:r>
            <a:r>
              <a:rPr lang="en-US" b="1" dirty="0" err="1"/>
              <a:t>MapBiomas</a:t>
            </a:r>
            <a:endParaRPr lang="en-US" dirty="0"/>
          </a:p>
          <a:p>
            <a:r>
              <a:rPr lang="en-US" dirty="0"/>
              <a:t>Research initiative (originally from Brazil) focused on climate and environmental monitoring</a:t>
            </a:r>
          </a:p>
          <a:p>
            <a:r>
              <a:rPr lang="en-US" dirty="0"/>
              <a:t>Scale in the lower right provides a rough impression of the spatial extent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29E933-20B9-D4DE-95F9-EAD0988AE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34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5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Southern attenuation correction (distance-weighted taper function)</a:t>
                </a:r>
              </a:p>
              <a:p>
                <a:r>
                  <a:rPr lang="en-US" dirty="0"/>
                  <a:t>Instead of inserting artificial measurement points, a </a:t>
                </a:r>
                <a:r>
                  <a:rPr lang="en-US" b="1" dirty="0"/>
                  <a:t>continuous spatial damping function</a:t>
                </a:r>
                <a:r>
                  <a:rPr lang="en-US" dirty="0"/>
                  <a:t> is applied.</a:t>
                </a:r>
              </a:p>
              <a:p>
                <a:r>
                  <a:rPr lang="en-US" b="1" dirty="0"/>
                  <a:t>Concept</a:t>
                </a:r>
              </a:p>
              <a:p>
                <a:r>
                  <a:rPr lang="en-US" dirty="0"/>
                  <a:t>Ash thickness is smoothly reduced as a function of distance from the eruption center.</a:t>
                </a:r>
              </a:p>
              <a:p>
                <a:r>
                  <a:rPr lang="en-US" dirty="0"/>
                  <a:t>Key properties:</a:t>
                </a:r>
              </a:p>
              <a:p>
                <a:r>
                  <a:rPr lang="en-US" dirty="0"/>
                  <a:t>Full interpolation strength near Tambora</a:t>
                </a:r>
              </a:p>
              <a:p>
                <a:r>
                  <a:rPr lang="en-US" dirty="0"/>
                  <a:t>Gradual attenuation with distance</a:t>
                </a:r>
              </a:p>
              <a:p>
                <a:r>
                  <a:rPr lang="en-US" dirty="0"/>
                  <a:t>Directionally asymmetric (stronger decay southward)</a:t>
                </a:r>
              </a:p>
              <a:p>
                <a:r>
                  <a:rPr lang="en-US" dirty="0"/>
                  <a:t>Hard cutoff beyond maximum radius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Mathematical formulation:</a:t>
                </a:r>
              </a:p>
              <a:p>
                <a:r>
                  <a:rPr lang="de-DE" dirty="0" err="1"/>
                  <a:t>Longitude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latitude-scaled</a:t>
                </a:r>
                <a:r>
                  <a:rPr lang="de-DE" dirty="0"/>
                  <a:t>: dx</a:t>
                </a:r>
                <a:br>
                  <a:rPr lang="de-DE" dirty="0"/>
                </a:br>
                <a:r>
                  <a:rPr lang="de-DE" dirty="0"/>
                  <a:t>Latitude </a:t>
                </a:r>
                <a:r>
                  <a:rPr lang="de-DE" dirty="0" err="1"/>
                  <a:t>distance</a:t>
                </a:r>
                <a:r>
                  <a:rPr lang="de-DE" dirty="0"/>
                  <a:t>:: </a:t>
                </a:r>
                <a:r>
                  <a:rPr lang="de-DE" dirty="0" err="1"/>
                  <a:t>dy</a:t>
                </a:r>
                <a:br>
                  <a:rPr lang="de-DE" dirty="0"/>
                </a:br>
                <a:r>
                  <a:rPr lang="de-DE" dirty="0" err="1"/>
                  <a:t>Southward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amplified</a:t>
                </a:r>
                <a:r>
                  <a:rPr lang="de-DE" dirty="0"/>
                  <a:t>: </a:t>
                </a:r>
                <a:r>
                  <a:rPr lang="de-DE" dirty="0" err="1"/>
                  <a:t>dy_eff</a:t>
                </a: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south</a:t>
                </a:r>
                <a:r>
                  <a:rPr lang="de-DE" dirty="0"/>
                  <a:t>-boost </a:t>
                </a:r>
                <a:r>
                  <a:rPr lang="de-DE" dirty="0" err="1"/>
                  <a:t>factor</a:t>
                </a:r>
                <a:r>
                  <a:rPr lang="de-DE" dirty="0"/>
                  <a:t>: (variable)</a:t>
                </a:r>
              </a:p>
              <a:p>
                <a:r>
                  <a:rPr lang="de-DE" dirty="0" err="1"/>
                  <a:t>Effective</a:t>
                </a:r>
                <a:r>
                  <a:rPr lang="de-DE" dirty="0"/>
                  <a:t> radial </a:t>
                </a:r>
                <a:r>
                  <a:rPr lang="de-DE" dirty="0" err="1"/>
                  <a:t>distance</a:t>
                </a:r>
                <a:r>
                  <a:rPr lang="de-DE" dirty="0"/>
                  <a:t>: r</a:t>
                </a:r>
                <a:br>
                  <a:rPr lang="de-DE" dirty="0"/>
                </a:br>
                <a:r>
                  <a:rPr lang="de-DE" dirty="0"/>
                  <a:t>Parameters </a:t>
                </a:r>
                <a:r>
                  <a:rPr lang="de-DE" dirty="0" err="1"/>
                  <a:t>used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Inner</a:t>
                </a:r>
                <a:r>
                  <a:rPr lang="de-DE" dirty="0"/>
                  <a:t> </a:t>
                </a:r>
                <a:r>
                  <a:rPr lang="de-DE" dirty="0" err="1"/>
                  <a:t>radius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∘</m:t>
                        </m:r>
                      </m:sup>
                    </m:sSup>
                  </m:oMath>
                </a14:m>
                <a:endParaRPr lang="ar-AE" dirty="0"/>
              </a:p>
              <a:p>
                <a:r>
                  <a:rPr lang="de-DE" dirty="0"/>
                  <a:t>Outer </a:t>
                </a:r>
                <a:r>
                  <a:rPr lang="de-DE" dirty="0" err="1"/>
                  <a:t>cutoff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16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∘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interpolated</a:t>
                </a:r>
                <a:r>
                  <a:rPr lang="de-DE" dirty="0"/>
                  <a:t> </a:t>
                </a:r>
                <a:r>
                  <a:rPr lang="de-DE" dirty="0" err="1"/>
                  <a:t>thickness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𝑍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weighted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:</a:t>
                </a:r>
                <a:endParaRPr lang="ar-AE" dirty="0"/>
              </a:p>
              <a:p>
                <a:r>
                  <a:rPr lang="en-US" dirty="0"/>
                  <a:t>Thus:</a:t>
                </a:r>
              </a:p>
              <a:p>
                <a:r>
                  <a:rPr lang="en-US" dirty="0"/>
                  <a:t>No modification near the volcano</a:t>
                </a:r>
              </a:p>
              <a:p>
                <a:r>
                  <a:rPr lang="en-US" dirty="0"/>
                  <a:t>Smooth decay in distal regions</a:t>
                </a:r>
              </a:p>
              <a:p>
                <a:r>
                  <a:rPr lang="en-US" dirty="0"/>
                  <a:t>Zero ash thickness beyond cutoff</a:t>
                </a:r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Southern attenuation correction (distance-weighted taper function)</a:t>
                </a:r>
              </a:p>
              <a:p>
                <a:r>
                  <a:rPr lang="en-US" dirty="0"/>
                  <a:t>Instead of inserting artificial measurement points, a </a:t>
                </a:r>
                <a:r>
                  <a:rPr lang="en-US" b="1" dirty="0"/>
                  <a:t>continuous spatial damping function</a:t>
                </a:r>
                <a:r>
                  <a:rPr lang="en-US" dirty="0"/>
                  <a:t> is applied.</a:t>
                </a:r>
              </a:p>
              <a:p>
                <a:r>
                  <a:rPr lang="en-US" b="1" dirty="0"/>
                  <a:t>Concept</a:t>
                </a:r>
              </a:p>
              <a:p>
                <a:r>
                  <a:rPr lang="en-US" dirty="0"/>
                  <a:t>Ash thickness is smoothly reduced as a function of distance from the eruption center.</a:t>
                </a:r>
              </a:p>
              <a:p>
                <a:r>
                  <a:rPr lang="en-US" dirty="0"/>
                  <a:t>Key properties:</a:t>
                </a:r>
              </a:p>
              <a:p>
                <a:r>
                  <a:rPr lang="en-US" dirty="0"/>
                  <a:t>Full interpolation strength near Tambora</a:t>
                </a:r>
              </a:p>
              <a:p>
                <a:r>
                  <a:rPr lang="en-US" dirty="0"/>
                  <a:t>Gradual attenuation with distance</a:t>
                </a:r>
              </a:p>
              <a:p>
                <a:r>
                  <a:rPr lang="en-US" dirty="0"/>
                  <a:t>Directionally asymmetric (stronger decay southward)</a:t>
                </a:r>
              </a:p>
              <a:p>
                <a:r>
                  <a:rPr lang="en-US" dirty="0"/>
                  <a:t>Hard cutoff beyond maximum radius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Mathematical formulation:</a:t>
                </a:r>
              </a:p>
              <a:p>
                <a:r>
                  <a:rPr lang="de-DE" dirty="0" err="1"/>
                  <a:t>Longitude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latitude-scaled</a:t>
                </a:r>
                <a:r>
                  <a:rPr lang="de-DE" dirty="0"/>
                  <a:t>: dx</a:t>
                </a:r>
                <a:br>
                  <a:rPr lang="de-DE" dirty="0"/>
                </a:br>
                <a:r>
                  <a:rPr lang="de-DE" dirty="0"/>
                  <a:t>Latitude </a:t>
                </a:r>
                <a:r>
                  <a:rPr lang="de-DE" dirty="0" err="1"/>
                  <a:t>distance</a:t>
                </a:r>
                <a:r>
                  <a:rPr lang="de-DE" dirty="0"/>
                  <a:t>:: </a:t>
                </a:r>
                <a:r>
                  <a:rPr lang="de-DE" dirty="0" err="1"/>
                  <a:t>dy</a:t>
                </a:r>
                <a:br>
                  <a:rPr lang="de-DE" dirty="0"/>
                </a:br>
                <a:r>
                  <a:rPr lang="de-DE" dirty="0" err="1"/>
                  <a:t>Southward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amplified</a:t>
                </a:r>
                <a:r>
                  <a:rPr lang="de-DE" dirty="0"/>
                  <a:t>: </a:t>
                </a:r>
                <a:r>
                  <a:rPr lang="de-DE" dirty="0" err="1"/>
                  <a:t>dy_eff</a:t>
                </a: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south</a:t>
                </a:r>
                <a:r>
                  <a:rPr lang="de-DE" dirty="0"/>
                  <a:t>-boost </a:t>
                </a:r>
                <a:r>
                  <a:rPr lang="de-DE" dirty="0" err="1"/>
                  <a:t>factor</a:t>
                </a:r>
                <a:r>
                  <a:rPr lang="de-DE" dirty="0"/>
                  <a:t>: (variable)</a:t>
                </a:r>
              </a:p>
              <a:p>
                <a:r>
                  <a:rPr lang="de-DE" dirty="0" err="1"/>
                  <a:t>Effective</a:t>
                </a:r>
                <a:r>
                  <a:rPr lang="de-DE" dirty="0"/>
                  <a:t> radial </a:t>
                </a:r>
                <a:r>
                  <a:rPr lang="de-DE" dirty="0" err="1"/>
                  <a:t>distance</a:t>
                </a:r>
                <a:r>
                  <a:rPr lang="de-DE" dirty="0"/>
                  <a:t>: r</a:t>
                </a:r>
                <a:br>
                  <a:rPr lang="de-DE" dirty="0"/>
                </a:br>
                <a:r>
                  <a:rPr lang="de-DE" dirty="0"/>
                  <a:t>Parameters </a:t>
                </a:r>
                <a:r>
                  <a:rPr lang="de-DE" dirty="0" err="1"/>
                  <a:t>used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Inner</a:t>
                </a:r>
                <a:r>
                  <a:rPr lang="de-DE" dirty="0"/>
                  <a:t> </a:t>
                </a:r>
                <a:r>
                  <a:rPr lang="de-DE" dirty="0" err="1"/>
                  <a:t>radius</a:t>
                </a:r>
                <a:r>
                  <a:rPr lang="de-DE" dirty="0"/>
                  <a:t>: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𝑟_0=2^∘</a:t>
                </a:r>
                <a:endParaRPr lang="ar-AE" dirty="0"/>
              </a:p>
              <a:p>
                <a:r>
                  <a:rPr lang="de-DE" dirty="0"/>
                  <a:t>Outer </a:t>
                </a:r>
                <a:r>
                  <a:rPr lang="de-DE" dirty="0" err="1"/>
                  <a:t>cutoff</a:t>
                </a:r>
                <a:r>
                  <a:rPr lang="de-DE" dirty="0"/>
                  <a:t>: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𝑟_1=〖16.5〗^∘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interpolated</a:t>
                </a:r>
                <a:r>
                  <a:rPr lang="de-DE" dirty="0"/>
                  <a:t> </a:t>
                </a:r>
                <a:r>
                  <a:rPr lang="de-DE" dirty="0" err="1"/>
                  <a:t>thickness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𝑍_𝐼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weighted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:</a:t>
                </a:r>
                <a:endParaRPr lang="ar-AE" dirty="0"/>
              </a:p>
              <a:p>
                <a:r>
                  <a:rPr lang="en-US" dirty="0"/>
                  <a:t>Thus:</a:t>
                </a:r>
              </a:p>
              <a:p>
                <a:r>
                  <a:rPr lang="en-US" dirty="0"/>
                  <a:t>No modification near the volcano</a:t>
                </a:r>
              </a:p>
              <a:p>
                <a:r>
                  <a:rPr lang="en-US" dirty="0"/>
                  <a:t>Smooth decay in distal regions</a:t>
                </a:r>
              </a:p>
              <a:p>
                <a:r>
                  <a:rPr lang="en-US" dirty="0"/>
                  <a:t>Zero ash thickness beyond cutoff</a:t>
                </a:r>
              </a:p>
              <a:p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Map showing the full spatial extent of the ash fall</a:t>
            </a:r>
          </a:p>
          <a:p>
            <a:r>
              <a:rPr lang="en-US" dirty="0"/>
              <a:t>Thresholds defined at </a:t>
            </a:r>
            <a:r>
              <a:rPr lang="en-US" b="1" dirty="0"/>
              <a:t>0.1, 1, 10, and 100 cm</a:t>
            </a:r>
            <a:endParaRPr lang="en-US" dirty="0"/>
          </a:p>
          <a:p>
            <a:r>
              <a:rPr lang="en-US" dirty="0"/>
              <a:t>The affected area increases as ash thickness decreases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created using a Python workflow</a:t>
            </a:r>
          </a:p>
          <a:p>
            <a:r>
              <a:rPr lang="en-US" dirty="0"/>
              <a:t>Spatial extents determined via </a:t>
            </a:r>
            <a:r>
              <a:rPr lang="en-US" b="1" dirty="0"/>
              <a:t>polygon intersection</a:t>
            </a:r>
            <a:r>
              <a:rPr lang="en-US" dirty="0"/>
              <a:t> (see next slide)</a:t>
            </a:r>
          </a:p>
          <a:p>
            <a:r>
              <a:rPr lang="en-US" dirty="0"/>
              <a:t>Besides the natural distribution — typically distinguishing </a:t>
            </a:r>
            <a:r>
              <a:rPr lang="en-US" b="1" dirty="0"/>
              <a:t>proximal</a:t>
            </a:r>
            <a:r>
              <a:rPr lang="en-US" dirty="0"/>
              <a:t> and </a:t>
            </a:r>
            <a:r>
              <a:rPr lang="en-US" b="1" dirty="0"/>
              <a:t>distal fallout</a:t>
            </a:r>
            <a:r>
              <a:rPr lang="en-US" dirty="0"/>
              <a:t> —</a:t>
            </a:r>
            <a:br>
              <a:rPr lang="en-US" dirty="0"/>
            </a:br>
            <a:r>
              <a:rPr lang="en-US" dirty="0"/>
              <a:t>additional environmental processes influence ash dispersal:</a:t>
            </a:r>
          </a:p>
          <a:p>
            <a:pPr lvl="1"/>
            <a:r>
              <a:rPr lang="en-US" b="1" dirty="0"/>
              <a:t>Proximal fallout:</a:t>
            </a:r>
            <a:br>
              <a:rPr lang="en-US" dirty="0"/>
            </a:br>
            <a:r>
              <a:rPr lang="en-US" dirty="0"/>
              <a:t>Heavy tephra deposition close to Tambora; strong local impact but limited spatial reach</a:t>
            </a:r>
          </a:p>
          <a:p>
            <a:pPr lvl="1"/>
            <a:r>
              <a:rPr lang="en-US" b="1" dirty="0"/>
              <a:t>Distal fallout:</a:t>
            </a:r>
            <a:br>
              <a:rPr lang="en-US" dirty="0"/>
            </a:br>
            <a:r>
              <a:rPr lang="en-US" dirty="0"/>
              <a:t>Fine ash transported over long distances; large geographic footprint but typically lower thickness</a:t>
            </a:r>
          </a:p>
          <a:p>
            <a:pPr lvl="1"/>
            <a:r>
              <a:rPr lang="en-US" b="1" dirty="0"/>
              <a:t>Wind direction:</a:t>
            </a:r>
            <a:br>
              <a:rPr lang="en-US" dirty="0"/>
            </a:br>
            <a:r>
              <a:rPr lang="en-US" dirty="0"/>
              <a:t>Prevailing winds steer the ash plume and explain the asymmetric spatial pattern</a:t>
            </a:r>
          </a:p>
          <a:p>
            <a:pPr lvl="1"/>
            <a:r>
              <a:rPr lang="en-US" b="1" dirty="0"/>
              <a:t>Maritime transport:</a:t>
            </a:r>
            <a:br>
              <a:rPr lang="en-US" dirty="0"/>
            </a:br>
            <a:r>
              <a:rPr lang="en-US" dirty="0"/>
              <a:t>Ash can be redistributed over oceans and coastlines (secondary pathways), contributing to regional spread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Important limitation (scope of this statistic)</a:t>
            </a:r>
          </a:p>
          <a:p>
            <a:r>
              <a:rPr lang="en-US" dirty="0"/>
              <a:t>Marine ashfall is excluded from the country statistics (land-only intersection)</a:t>
            </a:r>
          </a:p>
          <a:p>
            <a:r>
              <a:rPr lang="en-US" dirty="0"/>
              <a:t>Consequently, ocean impacts — such as shipping disruption, marine ecosystem effects, and coastal deposition processes — are not covered</a:t>
            </a:r>
          </a:p>
          <a:p>
            <a:r>
              <a:rPr lang="en-US" dirty="0"/>
              <a:t>It should be noted that a large fraction of the ash most likely fell into the ocean and may have caused substantial environmental damage there</a:t>
            </a:r>
          </a:p>
          <a:p>
            <a:r>
              <a:rPr lang="en-US" dirty="0"/>
              <a:t>This is primarily due to Indonesia’s geography as an archipelagic island state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67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156F-88A7-DC03-F228-45CDB228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83E485-07FA-AEE2-0194-04C8B0562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6AC534-63E3-D407-E933-A71AB39E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Regional concentration of ash fall</a:t>
            </a:r>
          </a:p>
          <a:p>
            <a:r>
              <a:rPr lang="en-US" dirty="0"/>
              <a:t>80% of the affected land area lies within Indonesia (ash fall highly localized)</a:t>
            </a:r>
          </a:p>
          <a:p>
            <a:r>
              <a:rPr lang="en-US" dirty="0"/>
              <a:t>95% of the total ash volume was deposited in Indonesia</a:t>
            </a:r>
          </a:p>
          <a:p>
            <a:r>
              <a:rPr lang="en-US" dirty="0"/>
              <a:t>Despite a wide geographic reach, severe ash fall remained spatially concentrated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Threshold dependence</a:t>
            </a:r>
          </a:p>
          <a:p>
            <a:r>
              <a:rPr lang="en-US" dirty="0"/>
              <a:t>≥ 1 cm: impacts largely confined to Indonesia</a:t>
            </a:r>
          </a:p>
          <a:p>
            <a:r>
              <a:rPr lang="en-US" dirty="0"/>
              <a:t>These regions were therefore the primary areas affected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Neighboring countries</a:t>
            </a:r>
          </a:p>
          <a:p>
            <a:r>
              <a:rPr lang="en-US" dirty="0"/>
              <a:t>Brunei and East Timor experienced only minor ash fall</a:t>
            </a:r>
          </a:p>
          <a:p>
            <a:pPr lvl="1"/>
            <a:r>
              <a:rPr lang="en-US" dirty="0"/>
              <a:t>However, local crop failures were reported</a:t>
            </a:r>
          </a:p>
          <a:p>
            <a:pPr lvl="1"/>
            <a:r>
              <a:rPr lang="en-US" dirty="0"/>
              <a:t>Climate anomalies in the following year caused more severe damage</a:t>
            </a:r>
          </a:p>
          <a:p>
            <a:r>
              <a:rPr lang="en-US" dirty="0"/>
              <a:t>The same applies to Malaysia:</a:t>
            </a:r>
          </a:p>
          <a:p>
            <a:pPr lvl="1"/>
            <a:r>
              <a:rPr lang="en-US" dirty="0"/>
              <a:t>Large spatial exposure</a:t>
            </a:r>
          </a:p>
          <a:p>
            <a:pPr lvl="1"/>
            <a:r>
              <a:rPr lang="en-US" dirty="0"/>
              <a:t>But little direct damage from ash fall itself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Australia</a:t>
            </a:r>
          </a:p>
          <a:p>
            <a:r>
              <a:rPr lang="en-US" dirty="0"/>
              <a:t>No official ash measurements were conducted</a:t>
            </a:r>
          </a:p>
          <a:p>
            <a:r>
              <a:rPr lang="en-US" dirty="0"/>
              <a:t>However, reports describe:</a:t>
            </a:r>
          </a:p>
          <a:p>
            <a:pPr lvl="1"/>
            <a:r>
              <a:rPr lang="en-US" dirty="0"/>
              <a:t>Darkened skies</a:t>
            </a:r>
          </a:p>
          <a:p>
            <a:pPr lvl="1"/>
            <a:r>
              <a:rPr lang="en-US" dirty="0"/>
              <a:t>Fine ash / atmospheric haze transported over long distances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Global consequences</a:t>
            </a:r>
          </a:p>
          <a:p>
            <a:r>
              <a:rPr lang="en-US" dirty="0"/>
              <a:t>Strongest impacts in the Southern Hemisphere</a:t>
            </a:r>
          </a:p>
          <a:p>
            <a:r>
              <a:rPr lang="en-US" dirty="0"/>
              <a:t>Nevertheless, global cooling occurred</a:t>
            </a:r>
          </a:p>
          <a:p>
            <a:r>
              <a:rPr lang="en-US" dirty="0"/>
              <a:t>Led to severe harvest failures worldwide</a:t>
            </a:r>
          </a:p>
          <a:p>
            <a:r>
              <a:rPr lang="en-US" dirty="0"/>
              <a:t>Up to ~100,000 deaths have been attributed to the aftermath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Uncertainty &amp; attribution</a:t>
            </a:r>
          </a:p>
          <a:p>
            <a:r>
              <a:rPr lang="en-US" dirty="0"/>
              <a:t>Direct attribution is difficult</a:t>
            </a:r>
          </a:p>
          <a:p>
            <a:r>
              <a:rPr lang="en-US" dirty="0"/>
              <a:t>Multiple concurrent factors may have contributed</a:t>
            </a:r>
          </a:p>
          <a:p>
            <a:pPr lvl="1"/>
            <a:r>
              <a:rPr lang="en-US" dirty="0"/>
              <a:t>e.g., crop diseases such as potato blight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C3474A-7C62-1C29-31F5-76CA4DB24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6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23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0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AAABE-2601-19C7-4F76-F398BC474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40244-43E2-F943-7255-B6FB55C31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F496B1-F91E-D809-DB61-139E37DF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7347E9-039F-363E-3B81-C1C78A24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7EF54-0E95-4A0D-99BA-3F705C24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9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5263F-ACC3-E3B7-A3FB-E592FB6E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C23045-1AD5-701F-C2E4-3C4006D08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0EC99-E88C-1FB8-EC7C-18C3640B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6FDE34-D39C-A312-06BB-4CA87A08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7CE491-4B50-957B-307C-C2EFC273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12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CDE4B8-5425-C679-00F9-F64492E3A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BFC85A-16EA-94FD-9C8B-093D71F56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28B7CA-A81A-4472-0A44-A0D4F305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71032A-C606-4FEC-9A50-D07EBBEB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0A8AE0-B9B4-193D-1C02-7E262384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00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119B1-43C9-5C15-61B2-08A693D6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6F5C8-7833-FBAF-077C-2DE8BAFD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50B42-2791-4B71-8CDA-ABA4FE47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260EEA-7AE5-FD7D-B6D8-3AC8DE2D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4E86D7-CECF-1877-AB4E-44BF94AA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64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7D076-A061-FEB3-FA02-3A9D3A15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1B59CF-7854-CEDC-B795-1BCB1D84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2A6D5-C861-39E3-EE91-838FD69D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7A8CE-E5FC-76B3-EA3F-4DA3E53E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E77A5-C220-9422-1869-2C72A012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43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227B2-8C68-70BE-77E9-52C9D2B0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CF2BF0-F30E-F891-BA9A-ED1FFD030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C1670D-75F6-778B-0F07-04D1D3D32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9319A1-67D6-D64A-EEE1-494C37D8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EB4C7D-2CA9-186A-7B28-DFD3DD3D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E01A1E-B874-8606-EDA0-DE90056A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1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96A31-F82F-2D86-FF53-C2E2ADE4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B1ED33-B403-BF0E-9978-DBE2D9BC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D5FA9F-D2C6-2A8B-24B2-B3840506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1AEFA-348E-FA50-3A44-BD86071BC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FDE9FB-CA51-0F95-BD21-9D66F08C7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5AD04F-075B-5804-B421-5CAED16B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9145DC-D834-18EC-30B4-EDB865E9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274606-092C-E708-F98C-C649B5E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8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DD1D-33F2-B528-FD70-9384AF09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4A55FA-98E1-408C-0E07-87E90EF0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C92E6D-68FC-8815-5888-40A80F68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DE11F8-5066-C9C6-92B6-8774AC51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19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9FC586-8C5F-8540-A8A7-325A9881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BB49C8-A8E5-EF50-96F3-E2BD568A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034F52-EB09-1BB7-F951-FA26A2EE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0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D7BE6-20DA-9745-59EF-A2DA188D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F2FA76-AF22-D3CF-3897-A858BF28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E9273B-832F-15A8-C2E3-8F8CB5E3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79290D-1E97-014E-4C81-4AFC1C40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582D82-8251-EB26-CECC-ADAEC996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49A014-0C63-184F-2010-2B8B90A3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34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0B58-6CDC-650D-F9E4-0C712048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D30897-E504-E578-3DDD-7DC22484D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9BCE9B-6F31-CD25-C1B3-E4C4F8F7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545CDD-FE51-DF28-9959-DAB05AB7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89021A-92EC-FB48-F350-1AFEB079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EB5902-3BF2-E0F1-46AA-4E7372E4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8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F4104B-D8FB-D6D0-7D9F-9ADB2F65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13435-8A09-8DFB-3147-07D721C6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7A926A-97AE-CE42-CF91-9880264B1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25F00C-EE86-7E9F-7B5F-863BC5D74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5026E9-9D48-CFF5-5FF3-2C1A5EE3A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86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ventionweb.net/english/hyogo/gar" TargetMode="External"/><Relationship Id="rId2" Type="http://schemas.openxmlformats.org/officeDocument/2006/relationships/hyperlink" Target="http://dx.doi.org/10.1016/j.jvolgeores.2014.08.0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google.com/maps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scipy/scipy_interpolate_rbf_function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Vulkan" descr="Volcano Cartoon Eyes Stock Illustrations – 179 Volcano Cartoon Eyes Stock  Illustrations, Vectors &amp; Clipart - Dreamstime">
            <a:extLst>
              <a:ext uri="{FF2B5EF4-FFF2-40B4-BE49-F238E27FC236}">
                <a16:creationId xmlns:a16="http://schemas.microsoft.com/office/drawing/2014/main" id="{539A61F9-EDE1-98D1-CBD0-D6568206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7063">
            <a:off x="15338" y="2904415"/>
            <a:ext cx="3782840" cy="37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ndonesien" descr="Indonesia Map-Bilder: Stock-Fotos &amp; -Videos. | Adobe Stock">
            <a:extLst>
              <a:ext uri="{FF2B5EF4-FFF2-40B4-BE49-F238E27FC236}">
                <a16:creationId xmlns:a16="http://schemas.microsoft.com/office/drawing/2014/main" id="{C74C3270-EF75-65FF-B574-B4CD1684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96">
            <a:off x="1229808" y="1052938"/>
            <a:ext cx="9732383" cy="40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59F021-23BC-D31B-FA01-63840B6FE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600" b="1" noProof="0" dirty="0"/>
              <a:t>Tambora Today</a:t>
            </a:r>
            <a:br>
              <a:rPr lang="en-GB" b="1" noProof="0" dirty="0"/>
            </a:br>
            <a:r>
              <a:rPr lang="en-GB" sz="3600" noProof="0" dirty="0"/>
              <a:t>Ashfall and impacts of </a:t>
            </a:r>
            <a:r>
              <a:rPr lang="en-GB" sz="3600" dirty="0"/>
              <a:t>the</a:t>
            </a:r>
            <a:r>
              <a:rPr lang="en-GB" sz="3600" noProof="0" dirty="0"/>
              <a:t> 1815 eruption on modern Indonesia</a:t>
            </a:r>
            <a:endParaRPr lang="en-GB" b="1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A44B20-F3B1-9DC2-104F-A78E1B86F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/>
          <a:lstStyle/>
          <a:p>
            <a:r>
              <a:rPr lang="en-GB" noProof="0" dirty="0"/>
              <a:t>Alexander Vitantzakis &amp; Jonathan Schulte</a:t>
            </a:r>
          </a:p>
          <a:p>
            <a:r>
              <a:rPr lang="en-GB" dirty="0"/>
              <a:t>10</a:t>
            </a:r>
            <a:r>
              <a:rPr lang="en-GB" noProof="0" dirty="0"/>
              <a:t>.02.2026</a:t>
            </a:r>
          </a:p>
          <a:p>
            <a:r>
              <a:rPr lang="en-GB" noProof="0" dirty="0"/>
              <a:t>Computational Earth System Sciences</a:t>
            </a:r>
          </a:p>
          <a:p>
            <a:r>
              <a:rPr lang="en-GB" dirty="0"/>
              <a:t>Nico </a:t>
            </a:r>
            <a:r>
              <a:rPr lang="en-GB" dirty="0" err="1"/>
              <a:t>Wunderling</a:t>
            </a:r>
            <a:r>
              <a:rPr lang="en-GB" dirty="0"/>
              <a:t>, Florian Jehn, Niki Lohmann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336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62B87-3C41-5EF1-2708-B7E075F6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Damage Assessment II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C07F546E-FC92-CFB9-3AE2-B7E71D64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5" name="Old III" hidden="1">
            <a:extLst>
              <a:ext uri="{FF2B5EF4-FFF2-40B4-BE49-F238E27FC236}">
                <a16:creationId xmlns:a16="http://schemas.microsoft.com/office/drawing/2014/main" id="{8159FAA9-97C2-0B6D-41D5-DD93D1810FCA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6" name="Very Old I" hidden="1">
            <a:extLst>
              <a:ext uri="{FF2B5EF4-FFF2-40B4-BE49-F238E27FC236}">
                <a16:creationId xmlns:a16="http://schemas.microsoft.com/office/drawing/2014/main" id="{B13C021D-3B85-E5C3-1534-1DDE4D988EE8}"/>
              </a:ext>
            </a:extLst>
          </p:cNvPr>
          <p:cNvSpPr txBox="1"/>
          <p:nvPr/>
        </p:nvSpPr>
        <p:spPr>
          <a:xfrm>
            <a:off x="1365250" y="3372029"/>
            <a:ext cx="9461500" cy="206210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thickness</a:t>
            </a:r>
            <a:endParaRPr lang="en-GB" sz="3200" noProof="0" dirty="0"/>
          </a:p>
        </p:txBody>
      </p:sp>
      <p:sp>
        <p:nvSpPr>
          <p:cNvPr id="15" name="Old I" hidden="1">
            <a:extLst>
              <a:ext uri="{FF2B5EF4-FFF2-40B4-BE49-F238E27FC236}">
                <a16:creationId xmlns:a16="http://schemas.microsoft.com/office/drawing/2014/main" id="{B9395AC3-F2EE-FC03-A250-EA88E54A2398}"/>
              </a:ext>
            </a:extLst>
          </p:cNvPr>
          <p:cNvSpPr txBox="1"/>
          <p:nvPr/>
        </p:nvSpPr>
        <p:spPr>
          <a:xfrm>
            <a:off x="1365250" y="1901432"/>
            <a:ext cx="2409334" cy="1077218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 cm</a:t>
            </a:r>
          </a:p>
        </p:txBody>
      </p:sp>
      <p:sp>
        <p:nvSpPr>
          <p:cNvPr id="10" name="Old II" hidden="1">
            <a:extLst>
              <a:ext uri="{FF2B5EF4-FFF2-40B4-BE49-F238E27FC236}">
                <a16:creationId xmlns:a16="http://schemas.microsoft.com/office/drawing/2014/main" id="{539AE497-23DF-588A-C4BE-8D7C229EE05D}"/>
              </a:ext>
            </a:extLst>
          </p:cNvPr>
          <p:cNvSpPr txBox="1"/>
          <p:nvPr/>
        </p:nvSpPr>
        <p:spPr>
          <a:xfrm>
            <a:off x="1365250" y="2978650"/>
            <a:ext cx="4003163" cy="190821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noProof="0" dirty="0"/>
              <a:t>Area:</a:t>
            </a:r>
          </a:p>
          <a:p>
            <a:pPr algn="ctr"/>
            <a:r>
              <a:rPr lang="en-GB" sz="2200" b="1" dirty="0"/>
              <a:t>Indonesia     1.085776e+06km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 1.454705e+05km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East Timor    1.471082e+04km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Brunei            4.745231e+03km</a:t>
            </a:r>
            <a:r>
              <a:rPr lang="de-DE" sz="2400" b="1" dirty="0"/>
              <a:t>²</a:t>
            </a:r>
            <a:endParaRPr lang="en-GB" sz="2200" b="1" dirty="0"/>
          </a:p>
        </p:txBody>
      </p:sp>
      <p:pic>
        <p:nvPicPr>
          <p:cNvPr id="8" name="Grafik 7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26F17FD-DBA5-4A39-7CB4-38A5F2A8A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31564"/>
            <a:ext cx="3003932" cy="1621571"/>
          </a:xfrm>
          <a:prstGeom prst="rect">
            <a:avLst/>
          </a:prstGeom>
        </p:spPr>
      </p:pic>
      <p:pic>
        <p:nvPicPr>
          <p:cNvPr id="11" name="Grafik 10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BA0BB6C8-4195-BF51-9E6A-D71640E9B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9" y="3309938"/>
            <a:ext cx="6406914" cy="3182937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190ABF2D-9800-91B0-0C96-8F266F4E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10</a:t>
            </a:fld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A8DA367-005C-9955-AD3C-4073604DD4B2}"/>
              </a:ext>
            </a:extLst>
          </p:cNvPr>
          <p:cNvCxnSpPr>
            <a:cxnSpLocks/>
          </p:cNvCxnSpPr>
          <p:nvPr/>
        </p:nvCxnSpPr>
        <p:spPr>
          <a:xfrm flipH="1">
            <a:off x="8583516" y="4417764"/>
            <a:ext cx="1398684" cy="6852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67F9067-0214-E9B5-DB83-32DCAAC34246}"/>
                  </a:ext>
                </a:extLst>
              </p:cNvPr>
              <p:cNvSpPr txBox="1"/>
              <p:nvPr/>
            </p:nvSpPr>
            <p:spPr>
              <a:xfrm>
                <a:off x="840059" y="1690688"/>
                <a:ext cx="7743458" cy="90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GB" sz="2600" noProof="0" dirty="0"/>
                  <a:t>Affected regions: East Java, Bali and Nusa Teng-</a:t>
                </a:r>
                <a:r>
                  <a:rPr lang="en-GB" sz="2600" noProof="0" dirty="0" err="1"/>
                  <a:t>gara</a:t>
                </a:r>
                <a:r>
                  <a:rPr lang="en-GB" sz="2600" noProof="0" dirty="0"/>
                  <a:t> Barat (</a:t>
                </a:r>
                <a:r>
                  <a:rPr lang="en-GB" sz="2600" b="1" noProof="0" dirty="0"/>
                  <a:t>near 123K </a:t>
                </a:r>
                <a14:m>
                  <m:oMath xmlns:m="http://schemas.openxmlformats.org/officeDocument/2006/math">
                    <m:r>
                      <a:rPr lang="de-DE" sz="2600" b="1" i="0" noProof="0" dirty="0" smtClean="0">
                        <a:latin typeface="Cambria Math" panose="02040503050406030204" pitchFamily="18" charset="0"/>
                      </a:rPr>
                      <m:t>𝐤</m:t>
                    </m:r>
                    <m:sSup>
                      <m:sSupPr>
                        <m:ctrlPr>
                          <a:rPr lang="de-DE" sz="2600" b="1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600" b="1" noProof="0" dirty="0"/>
                  <a:t> ~ 6.5 % landmass</a:t>
                </a:r>
                <a:r>
                  <a:rPr lang="en-GB" sz="2600" noProof="0" dirty="0"/>
                  <a:t>)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67F9067-0214-E9B5-DB83-32DCAAC3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9" y="1690688"/>
                <a:ext cx="7743458" cy="901593"/>
              </a:xfrm>
              <a:prstGeom prst="rect">
                <a:avLst/>
              </a:prstGeom>
              <a:blipFill>
                <a:blip r:embed="rId4"/>
                <a:stretch>
                  <a:fillRect l="-1260" t="-6081" b="-16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9C152D36-0F00-BC21-7367-0B0B4EFE7778}"/>
              </a:ext>
            </a:extLst>
          </p:cNvPr>
          <p:cNvSpPr txBox="1"/>
          <p:nvPr/>
        </p:nvSpPr>
        <p:spPr>
          <a:xfrm>
            <a:off x="838200" y="2584800"/>
            <a:ext cx="436941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Possible and likely harm: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Collapse of simple roofing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Harvest of goods and sowing crops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Large </a:t>
            </a:r>
            <a:r>
              <a:rPr lang="en-GB" sz="2600" dirty="0" err="1"/>
              <a:t>sh</a:t>
            </a:r>
            <a:r>
              <a:rPr lang="en-GB" sz="2600" noProof="0" dirty="0" err="1"/>
              <a:t>ortages</a:t>
            </a:r>
            <a:r>
              <a:rPr lang="en-GB" sz="2600" noProof="0" dirty="0"/>
              <a:t> in food and drinking water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Cancellation of nearly all tourism programs on Bali</a:t>
            </a:r>
            <a:endParaRPr lang="en-GB" sz="2600" noProof="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22409F-4C7E-C92D-98D5-036AC7CD0AD9}"/>
              </a:ext>
            </a:extLst>
          </p:cNvPr>
          <p:cNvSpPr txBox="1"/>
          <p:nvPr/>
        </p:nvSpPr>
        <p:spPr>
          <a:xfrm>
            <a:off x="5407145" y="2699137"/>
            <a:ext cx="300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noProof="0" dirty="0">
                <a:solidFill>
                  <a:srgbClr val="FF0000"/>
                </a:solidFill>
              </a:rPr>
              <a:t>10 cm and more</a:t>
            </a:r>
          </a:p>
        </p:txBody>
      </p:sp>
    </p:spTree>
    <p:extLst>
      <p:ext uri="{BB962C8B-B14F-4D97-AF65-F5344CB8AC3E}">
        <p14:creationId xmlns:p14="http://schemas.microsoft.com/office/powerpoint/2010/main" val="393414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4851-86C1-7B18-AF54-025284E5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3EDB0-CBC3-2550-D954-4512023630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Analysis on Agricultural Impact I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113DB41-E104-7786-A1BA-F91A1523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563CE9D-3FA7-4BBD-93F9-1910B64882AA}"/>
              </a:ext>
            </a:extLst>
          </p:cNvPr>
          <p:cNvSpPr txBox="1"/>
          <p:nvPr/>
        </p:nvSpPr>
        <p:spPr>
          <a:xfrm>
            <a:off x="838200" y="1690688"/>
            <a:ext cx="1051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noProof="0" dirty="0"/>
              <a:t>Indonesia‘s agriculture features palm oil, rubber, rice, corn, coffee</a:t>
            </a:r>
            <a:r>
              <a:rPr lang="en-GB" sz="2600" dirty="0"/>
              <a:t> and </a:t>
            </a:r>
            <a:r>
              <a:rPr lang="en-GB" sz="2600" noProof="0" dirty="0"/>
              <a:t>cocoa, spices and more…</a:t>
            </a:r>
          </a:p>
        </p:txBody>
      </p:sp>
      <p:pic>
        <p:nvPicPr>
          <p:cNvPr id="10" name="Indonesien_Schwarz" descr="Ein Bild, das Text, Karte, Erde, Screenshot enthält.&#10;&#10;KI-generierte Inhalte können fehlerhaft sein.">
            <a:extLst>
              <a:ext uri="{FF2B5EF4-FFF2-40B4-BE49-F238E27FC236}">
                <a16:creationId xmlns:a16="http://schemas.microsoft.com/office/drawing/2014/main" id="{FF178B64-B8F5-DFF4-FB6D-901AA8C3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2566266"/>
            <a:ext cx="9474263" cy="42532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4E7194-8442-DD28-F25B-2C83F6379E71}"/>
              </a:ext>
            </a:extLst>
          </p:cNvPr>
          <p:cNvSpPr txBox="1"/>
          <p:nvPr/>
        </p:nvSpPr>
        <p:spPr>
          <a:xfrm>
            <a:off x="1358867" y="3771027"/>
            <a:ext cx="94742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>
                <a:solidFill>
                  <a:schemeClr val="bg1"/>
                </a:solidFill>
                <a:highlight>
                  <a:srgbClr val="000000"/>
                </a:highlight>
              </a:rPr>
              <a:t>In 2025 Indonesia reached fully self-sufficient supply on rice and corn</a:t>
            </a:r>
          </a:p>
          <a:p>
            <a:pPr algn="ctr"/>
            <a:r>
              <a:rPr lang="en-GB" sz="2600" b="1" noProof="0" dirty="0">
                <a:solidFill>
                  <a:schemeClr val="bg1"/>
                </a:solidFill>
                <a:highlight>
                  <a:srgbClr val="000000"/>
                </a:highlight>
              </a:rPr>
              <a:t>Exports of fresh and processed </a:t>
            </a:r>
            <a:r>
              <a:rPr lang="en-GB" sz="2600" b="1" noProof="0" dirty="0" err="1">
                <a:solidFill>
                  <a:schemeClr val="bg1"/>
                </a:solidFill>
                <a:highlight>
                  <a:srgbClr val="000000"/>
                </a:highlight>
              </a:rPr>
              <a:t>agric</a:t>
            </a:r>
            <a:r>
              <a:rPr lang="en-GB" sz="26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ultural</a:t>
            </a:r>
            <a:r>
              <a:rPr lang="en-GB" sz="2600" b="1" dirty="0">
                <a:solidFill>
                  <a:schemeClr val="bg1"/>
                </a:solidFill>
                <a:highlight>
                  <a:srgbClr val="000000"/>
                </a:highlight>
              </a:rPr>
              <a:t> goods made up approximately 16 % of Indonesia's export revenue</a:t>
            </a:r>
            <a:endParaRPr lang="en-GB" sz="2600" b="1" noProof="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3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8B3E-DE21-5D0D-AA87-ABBF68B7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4D41D-3279-98A2-9F57-8BC1A87F75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Analysis on Agricultural Impact II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BD56E5-2EFC-67D4-1547-EFFD4B76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008C15-F125-DD83-8EA3-20B7324BE4FC}"/>
              </a:ext>
            </a:extLst>
          </p:cNvPr>
          <p:cNvSpPr txBox="1"/>
          <p:nvPr/>
        </p:nvSpPr>
        <p:spPr>
          <a:xfrm>
            <a:off x="838200" y="5065009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Rice paddies struck especially leading to large food supply issues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>
                <a:sym typeface="Wingdings" panose="05000000000000000000" pitchFamily="2" charset="2"/>
              </a:rPr>
              <a:t>Fishing industry likely to face issues as well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Vital hit on Indonesia’s agriculture</a:t>
            </a:r>
            <a:endParaRPr lang="en-GB" sz="2600" noProof="0" dirty="0"/>
          </a:p>
        </p:txBody>
      </p:sp>
      <p:pic>
        <p:nvPicPr>
          <p:cNvPr id="5" name="Graphen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6AA5C44-13DE-26FA-E160-6768354C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5009"/>
            <a:ext cx="6057220" cy="3600000"/>
          </a:xfrm>
          <a:prstGeom prst="rect">
            <a:avLst/>
          </a:prstGeom>
        </p:spPr>
      </p:pic>
      <p:pic>
        <p:nvPicPr>
          <p:cNvPr id="7" name="Balken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89D1BDC-4B39-01DF-B215-9D214EB3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" y="1465009"/>
            <a:ext cx="6016289" cy="3600000"/>
          </a:xfrm>
          <a:prstGeom prst="rect">
            <a:avLst/>
          </a:prstGeom>
        </p:spPr>
      </p:pic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4583FD07-AFF5-912E-9821-0B552FF9F8C1}"/>
              </a:ext>
            </a:extLst>
          </p:cNvPr>
          <p:cNvSpPr txBox="1"/>
          <p:nvPr/>
        </p:nvSpPr>
        <p:spPr>
          <a:xfrm>
            <a:off x="9485970" y="4173117"/>
            <a:ext cx="99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2.5 %</a:t>
            </a:r>
            <a:endParaRPr lang="en-GB" sz="2600" b="1" dirty="0"/>
          </a:p>
        </p:txBody>
      </p:sp>
      <p:sp>
        <p:nvSpPr>
          <p:cNvPr id="6" name="Textfeld 5" hidden="1">
            <a:extLst>
              <a:ext uri="{FF2B5EF4-FFF2-40B4-BE49-F238E27FC236}">
                <a16:creationId xmlns:a16="http://schemas.microsoft.com/office/drawing/2014/main" id="{1B069C30-009C-9433-95F4-61CA9B398E4A}"/>
              </a:ext>
            </a:extLst>
          </p:cNvPr>
          <p:cNvSpPr txBox="1"/>
          <p:nvPr/>
        </p:nvSpPr>
        <p:spPr>
          <a:xfrm>
            <a:off x="8114370" y="2885405"/>
            <a:ext cx="906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12 %</a:t>
            </a:r>
            <a:endParaRPr lang="en-GB" sz="2600" b="1" dirty="0"/>
          </a:p>
        </p:txBody>
      </p:sp>
      <p:sp>
        <p:nvSpPr>
          <p:cNvPr id="9" name="Textfeld 8" hidden="1">
            <a:extLst>
              <a:ext uri="{FF2B5EF4-FFF2-40B4-BE49-F238E27FC236}">
                <a16:creationId xmlns:a16="http://schemas.microsoft.com/office/drawing/2014/main" id="{F6753EF6-25CF-1B08-3769-23210885E99E}"/>
              </a:ext>
            </a:extLst>
          </p:cNvPr>
          <p:cNvSpPr txBox="1"/>
          <p:nvPr/>
        </p:nvSpPr>
        <p:spPr>
          <a:xfrm>
            <a:off x="7475033" y="1444466"/>
            <a:ext cx="906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27 %</a:t>
            </a:r>
            <a:endParaRPr lang="en-GB" sz="2600" b="1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0F5F424-E901-66A5-3620-8816DB95A5C7}"/>
              </a:ext>
            </a:extLst>
          </p:cNvPr>
          <p:cNvSpPr>
            <a:spLocks noChangeAspect="1"/>
          </p:cNvSpPr>
          <p:nvPr/>
        </p:nvSpPr>
        <p:spPr>
          <a:xfrm>
            <a:off x="7036420" y="463878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4FB39F-98D7-11B7-6F9E-13BE2450C5A6}"/>
              </a:ext>
            </a:extLst>
          </p:cNvPr>
          <p:cNvSpPr>
            <a:spLocks noChangeAspect="1"/>
          </p:cNvSpPr>
          <p:nvPr/>
        </p:nvSpPr>
        <p:spPr>
          <a:xfrm>
            <a:off x="537118" y="463878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7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1E67-064E-2432-FB7A-94FF8F54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92E8A-3F78-1901-8BF4-4DE74635EE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The Indonesian Economy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AB9F15-D6DB-6BB2-B807-C0CED379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7BAA53-3693-6338-84EC-E92D5EB34922}"/>
              </a:ext>
            </a:extLst>
          </p:cNvPr>
          <p:cNvSpPr txBox="1"/>
          <p:nvPr/>
        </p:nvSpPr>
        <p:spPr>
          <a:xfrm>
            <a:off x="838199" y="1690688"/>
            <a:ext cx="105155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2025 </a:t>
            </a:r>
            <a:r>
              <a:rPr lang="en-GB" sz="2600" b="1" noProof="0" dirty="0">
                <a:sym typeface="Wingdings" panose="05000000000000000000" pitchFamily="2" charset="2"/>
              </a:rPr>
              <a:t>export</a:t>
            </a:r>
            <a:r>
              <a:rPr lang="en-GB" sz="2600" noProof="0" dirty="0">
                <a:sym typeface="Wingdings" panose="05000000000000000000" pitchFamily="2" charset="2"/>
              </a:rPr>
              <a:t> revenue </a:t>
            </a:r>
            <a:r>
              <a:rPr lang="en-GB" sz="2600" b="1" noProof="0" dirty="0">
                <a:sym typeface="Wingdings" panose="05000000000000000000" pitchFamily="2" charset="2"/>
              </a:rPr>
              <a:t>$ 283B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>
                <a:sym typeface="Wingdings" panose="05000000000000000000" pitchFamily="2" charset="2"/>
              </a:rPr>
              <a:t>Share of </a:t>
            </a:r>
            <a:r>
              <a:rPr lang="en-GB" sz="2600" b="1" dirty="0">
                <a:sym typeface="Wingdings" panose="05000000000000000000" pitchFamily="2" charset="2"/>
              </a:rPr>
              <a:t>agricultural goods  </a:t>
            </a:r>
            <a:r>
              <a:rPr lang="en-GB" sz="2600" dirty="0">
                <a:sym typeface="Wingdings" panose="05000000000000000000" pitchFamily="2" charset="2"/>
              </a:rPr>
              <a:t>between </a:t>
            </a:r>
            <a:r>
              <a:rPr lang="en-GB" sz="2600" b="1" dirty="0">
                <a:sym typeface="Wingdings" panose="05000000000000000000" pitchFamily="2" charset="2"/>
              </a:rPr>
              <a:t>15 to 18 %</a:t>
            </a:r>
            <a:endParaRPr lang="en-GB" sz="2600" b="1" noProof="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noProof="0" dirty="0">
                <a:sym typeface="Wingdings" panose="05000000000000000000" pitchFamily="2" charset="2"/>
              </a:rPr>
              <a:t>Largest</a:t>
            </a:r>
            <a:r>
              <a:rPr lang="en-GB" sz="2600" noProof="0" dirty="0">
                <a:sym typeface="Wingdings" panose="05000000000000000000" pitchFamily="2" charset="2"/>
              </a:rPr>
              <a:t> national economy in the </a:t>
            </a:r>
            <a:r>
              <a:rPr lang="en-GB" sz="2600" b="1" noProof="0" dirty="0">
                <a:sym typeface="Wingdings" panose="05000000000000000000" pitchFamily="2" charset="2"/>
              </a:rPr>
              <a:t>ASEAN</a:t>
            </a:r>
            <a:r>
              <a:rPr lang="en-GB" sz="2600" noProof="0" dirty="0">
                <a:sym typeface="Wingdings" panose="05000000000000000000" pitchFamily="2" charset="2"/>
              </a:rPr>
              <a:t> region with near </a:t>
            </a:r>
            <a:r>
              <a:rPr lang="en-GB" sz="2600" b="1" noProof="0" dirty="0">
                <a:sym typeface="Wingdings" panose="05000000000000000000" pitchFamily="2" charset="2"/>
              </a:rPr>
              <a:t>$ 1.5T 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Agriculture</a:t>
            </a:r>
            <a:r>
              <a:rPr lang="en-GB" sz="2600" dirty="0"/>
              <a:t>, forestation &amp; fishing industry about </a:t>
            </a:r>
            <a:r>
              <a:rPr lang="en-GB" sz="2600" b="1" dirty="0"/>
              <a:t>13.5 %</a:t>
            </a:r>
            <a:r>
              <a:rPr lang="en-GB" sz="2600" dirty="0"/>
              <a:t> of the </a:t>
            </a:r>
            <a:r>
              <a:rPr lang="en-GB" sz="2600" b="1" dirty="0"/>
              <a:t>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Java </a:t>
            </a:r>
            <a:r>
              <a:rPr lang="en-GB" sz="2600" dirty="0"/>
              <a:t>alone contributes about </a:t>
            </a:r>
            <a:r>
              <a:rPr lang="en-GB" sz="2600" b="1" dirty="0"/>
              <a:t>17 %</a:t>
            </a:r>
            <a:r>
              <a:rPr lang="en-GB" sz="2600" dirty="0"/>
              <a:t> of the </a:t>
            </a:r>
            <a:r>
              <a:rPr lang="en-GB" sz="2600" b="1" dirty="0"/>
              <a:t>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/>
              <a:t>Foreign exchange revenue (FER) in </a:t>
            </a:r>
            <a:r>
              <a:rPr lang="en-GB" sz="2600" b="1" dirty="0"/>
              <a:t>tourism</a:t>
            </a:r>
            <a:r>
              <a:rPr lang="en-GB" sz="2600" dirty="0"/>
              <a:t> about </a:t>
            </a:r>
            <a:r>
              <a:rPr lang="en-GB" sz="2600" b="1" dirty="0"/>
              <a:t>$ 19B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Bali</a:t>
            </a:r>
            <a:r>
              <a:rPr lang="en-GB" sz="2600" dirty="0"/>
              <a:t> has </a:t>
            </a:r>
            <a:r>
              <a:rPr lang="en-GB" sz="2600" b="1" dirty="0"/>
              <a:t>near 50 % </a:t>
            </a:r>
            <a:r>
              <a:rPr lang="en-GB" sz="2600" dirty="0"/>
              <a:t>FER (</a:t>
            </a:r>
            <a:r>
              <a:rPr lang="en-GB" sz="2600" b="1" dirty="0"/>
              <a:t>~ $ 9B</a:t>
            </a:r>
            <a:r>
              <a:rPr lang="en-GB" sz="2600" dirty="0"/>
              <a:t>)  with 15.4M tourists in 2025</a:t>
            </a:r>
            <a:endParaRPr lang="en-GB" sz="2600" noProof="0" dirty="0"/>
          </a:p>
        </p:txBody>
      </p:sp>
      <p:pic>
        <p:nvPicPr>
          <p:cNvPr id="1026" name="Picture 2" descr="Stonks Meme upscaled : r/MemeRestoration">
            <a:extLst>
              <a:ext uri="{FF2B5EF4-FFF2-40B4-BE49-F238E27FC236}">
                <a16:creationId xmlns:a16="http://schemas.microsoft.com/office/drawing/2014/main" id="{222BB1B0-6C3B-6C25-C3B5-D0336EFA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4565935"/>
            <a:ext cx="2873056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oration] My take on a &quot;Not Stonks&quot; - .pdn available ! :  r/MemeRestoration">
            <a:extLst>
              <a:ext uri="{FF2B5EF4-FFF2-40B4-BE49-F238E27FC236}">
                <a16:creationId xmlns:a16="http://schemas.microsoft.com/office/drawing/2014/main" id="{C6849633-5D13-983B-F82D-8FD27062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7" y="4565935"/>
            <a:ext cx="3450860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05DA5DA-E69B-E661-57C5-9C6F4FB74967}"/>
              </a:ext>
            </a:extLst>
          </p:cNvPr>
          <p:cNvSpPr txBox="1"/>
          <p:nvPr/>
        </p:nvSpPr>
        <p:spPr>
          <a:xfrm>
            <a:off x="4040132" y="4663579"/>
            <a:ext cx="32403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600" b="1" noProof="0" dirty="0"/>
              <a:t>No volcano eruption</a:t>
            </a:r>
          </a:p>
          <a:p>
            <a:pPr algn="ctr"/>
            <a:endParaRPr lang="en-GB" sz="2600" b="1" noProof="0" dirty="0"/>
          </a:p>
          <a:p>
            <a:pPr algn="ctr"/>
            <a:r>
              <a:rPr lang="en-GB" sz="2600" b="1" noProof="0" dirty="0"/>
              <a:t>Tambora eruption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101DBBA-C34A-6A6A-B6DE-A0F20A64FE30}"/>
              </a:ext>
            </a:extLst>
          </p:cNvPr>
          <p:cNvCxnSpPr>
            <a:cxnSpLocks/>
          </p:cNvCxnSpPr>
          <p:nvPr/>
        </p:nvCxnSpPr>
        <p:spPr>
          <a:xfrm flipH="1">
            <a:off x="4112652" y="5233401"/>
            <a:ext cx="3095335" cy="0"/>
          </a:xfrm>
          <a:prstGeom prst="straightConnector1">
            <a:avLst/>
          </a:prstGeom>
          <a:ln w="101600">
            <a:solidFill>
              <a:srgbClr val="0070C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B36C33E-A3C5-D2FA-3BA8-34B9E46D3C98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12652" y="6060393"/>
            <a:ext cx="309533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27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E326-3CBF-D3B1-7E70-21F72270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872C1-96B8-D23D-E573-D1503B7C39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Impacts on the World Market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6F82FE6-4778-4070-6617-820043A1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14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AA1020-9A6B-0C81-60B0-A107EF0B58BC}"/>
              </a:ext>
            </a:extLst>
          </p:cNvPr>
          <p:cNvSpPr txBox="1"/>
          <p:nvPr/>
        </p:nvSpPr>
        <p:spPr>
          <a:xfrm>
            <a:off x="838199" y="1690688"/>
            <a:ext cx="105155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world leader </a:t>
            </a:r>
            <a:r>
              <a:rPr lang="en-GB" sz="2600" dirty="0">
                <a:sym typeface="Wingdings" panose="05000000000000000000" pitchFamily="2" charset="2"/>
              </a:rPr>
              <a:t>market revenue share for </a:t>
            </a:r>
            <a:r>
              <a:rPr lang="en-GB" sz="2600" b="1" dirty="0">
                <a:sym typeface="Wingdings" panose="05000000000000000000" pitchFamily="2" charset="2"/>
              </a:rPr>
              <a:t>palm oil </a:t>
            </a:r>
            <a:r>
              <a:rPr lang="en-GB" sz="2600" dirty="0">
                <a:sym typeface="Wingdings" panose="05000000000000000000" pitchFamily="2" charset="2"/>
              </a:rPr>
              <a:t>with</a:t>
            </a:r>
            <a:r>
              <a:rPr lang="en-GB" sz="2600" b="1" dirty="0">
                <a:sym typeface="Wingdings" panose="05000000000000000000" pitchFamily="2" charset="2"/>
              </a:rPr>
              <a:t> 31.1 %</a:t>
            </a:r>
            <a:endParaRPr lang="en-GB" sz="2600" b="1" noProof="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2</a:t>
            </a:r>
            <a:r>
              <a:rPr lang="en-GB" sz="2600" b="1" baseline="30000" dirty="0">
                <a:sym typeface="Wingdings" panose="05000000000000000000" pitchFamily="2" charset="2"/>
              </a:rPr>
              <a:t>nd</a:t>
            </a:r>
            <a:r>
              <a:rPr lang="en-GB" sz="2600" b="1" dirty="0">
                <a:sym typeface="Wingdings" panose="05000000000000000000" pitchFamily="2" charset="2"/>
              </a:rPr>
              <a:t> largest</a:t>
            </a:r>
            <a:r>
              <a:rPr lang="en-GB" sz="2600" dirty="0">
                <a:sym typeface="Wingdings" panose="05000000000000000000" pitchFamily="2" charset="2"/>
              </a:rPr>
              <a:t> exporter of</a:t>
            </a:r>
            <a:r>
              <a:rPr lang="en-GB" sz="2600" b="1" dirty="0">
                <a:sym typeface="Wingdings" panose="05000000000000000000" pitchFamily="2" charset="2"/>
              </a:rPr>
              <a:t> rubber </a:t>
            </a:r>
            <a:r>
              <a:rPr lang="en-GB" sz="2600" dirty="0">
                <a:sym typeface="Wingdings" panose="05000000000000000000" pitchFamily="2" charset="2"/>
              </a:rPr>
              <a:t>with ~</a:t>
            </a:r>
            <a:r>
              <a:rPr lang="en-GB" sz="2600" b="1" dirty="0">
                <a:sym typeface="Wingdings" panose="05000000000000000000" pitchFamily="2" charset="2"/>
              </a:rPr>
              <a:t> 20 % </a:t>
            </a:r>
            <a:r>
              <a:rPr lang="en-GB" sz="2600" dirty="0">
                <a:sym typeface="Wingdings" panose="05000000000000000000" pitchFamily="2" charset="2"/>
              </a:rPr>
              <a:t>market revenue share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3</a:t>
            </a:r>
            <a:r>
              <a:rPr lang="en-GB" sz="2600" b="1" baseline="30000" dirty="0">
                <a:sym typeface="Wingdings" panose="05000000000000000000" pitchFamily="2" charset="2"/>
              </a:rPr>
              <a:t>rd</a:t>
            </a:r>
            <a:r>
              <a:rPr lang="en-GB" sz="2600" b="1" dirty="0">
                <a:sym typeface="Wingdings" panose="05000000000000000000" pitchFamily="2" charset="2"/>
              </a:rPr>
              <a:t> largest</a:t>
            </a:r>
            <a:r>
              <a:rPr lang="en-GB" sz="2600" dirty="0">
                <a:sym typeface="Wingdings" panose="05000000000000000000" pitchFamily="2" charset="2"/>
              </a:rPr>
              <a:t> producer of </a:t>
            </a:r>
            <a:r>
              <a:rPr lang="en-GB" sz="2600" b="1" dirty="0">
                <a:sym typeface="Wingdings" panose="05000000000000000000" pitchFamily="2" charset="2"/>
              </a:rPr>
              <a:t>cocoa</a:t>
            </a:r>
            <a:r>
              <a:rPr lang="en-GB" sz="2600" dirty="0">
                <a:sym typeface="Wingdings" panose="05000000000000000000" pitchFamily="2" charset="2"/>
              </a:rPr>
              <a:t> products (~ $ 2.6B)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/>
              <a:t>Contributing </a:t>
            </a:r>
            <a:r>
              <a:rPr lang="en-GB" sz="2600" b="1" dirty="0"/>
              <a:t>5 %</a:t>
            </a:r>
            <a:r>
              <a:rPr lang="en-GB" sz="2600" dirty="0"/>
              <a:t> world </a:t>
            </a:r>
            <a:r>
              <a:rPr lang="en-GB" sz="2600" b="1" dirty="0"/>
              <a:t>coffee</a:t>
            </a:r>
            <a:r>
              <a:rPr lang="en-GB" sz="2600" dirty="0"/>
              <a:t> exports (~ $ 1.5B)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GB" sz="26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/>
              <a:t>(Major) </a:t>
            </a:r>
            <a:r>
              <a:rPr lang="en-GB" sz="2600" b="1" noProof="0" dirty="0"/>
              <a:t>shortages</a:t>
            </a:r>
            <a:r>
              <a:rPr lang="en-GB" sz="2600" noProof="0" dirty="0"/>
              <a:t> on world market &amp; (monumental) </a:t>
            </a:r>
            <a:r>
              <a:rPr lang="en-GB" sz="2600" b="1" noProof="0" dirty="0"/>
              <a:t>price surges facing industry and consumers worldwide</a:t>
            </a:r>
          </a:p>
        </p:txBody>
      </p:sp>
      <p:pic>
        <p:nvPicPr>
          <p:cNvPr id="1026" name="Picture 2" descr="Stonks Meme upscaled : r/MemeRestoration">
            <a:extLst>
              <a:ext uri="{FF2B5EF4-FFF2-40B4-BE49-F238E27FC236}">
                <a16:creationId xmlns:a16="http://schemas.microsoft.com/office/drawing/2014/main" id="{E7F0BE93-54F2-F29F-99D1-4491D4DF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4565935"/>
            <a:ext cx="2873056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oration] My take on a &quot;Not Stonks&quot; - .pdn available ! :  r/MemeRestoration">
            <a:extLst>
              <a:ext uri="{FF2B5EF4-FFF2-40B4-BE49-F238E27FC236}">
                <a16:creationId xmlns:a16="http://schemas.microsoft.com/office/drawing/2014/main" id="{89AB03A4-5613-18D8-69D6-7732A0EE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7" y="4565935"/>
            <a:ext cx="3450860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B06AD76-D1F7-D03F-82AC-4ACAE9D867C0}"/>
              </a:ext>
            </a:extLst>
          </p:cNvPr>
          <p:cNvSpPr txBox="1"/>
          <p:nvPr/>
        </p:nvSpPr>
        <p:spPr>
          <a:xfrm>
            <a:off x="4040132" y="4663579"/>
            <a:ext cx="32403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600" b="1" noProof="0" dirty="0"/>
              <a:t>No volcano eruption</a:t>
            </a:r>
          </a:p>
          <a:p>
            <a:pPr algn="ctr"/>
            <a:endParaRPr lang="en-GB" sz="2600" b="1" noProof="0" dirty="0"/>
          </a:p>
          <a:p>
            <a:pPr algn="ctr"/>
            <a:r>
              <a:rPr lang="en-GB" sz="2600" b="1" noProof="0" dirty="0"/>
              <a:t>Tambora eruption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B771B7-C614-544E-28C4-5C32E640BF74}"/>
              </a:ext>
            </a:extLst>
          </p:cNvPr>
          <p:cNvCxnSpPr>
            <a:cxnSpLocks/>
          </p:cNvCxnSpPr>
          <p:nvPr/>
        </p:nvCxnSpPr>
        <p:spPr>
          <a:xfrm flipH="1">
            <a:off x="4112652" y="5233401"/>
            <a:ext cx="3095335" cy="0"/>
          </a:xfrm>
          <a:prstGeom prst="straightConnector1">
            <a:avLst/>
          </a:prstGeom>
          <a:ln w="101600">
            <a:solidFill>
              <a:srgbClr val="0070C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86140EB-025E-4CD4-84C6-8A232324EA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12652" y="6060393"/>
            <a:ext cx="309533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0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93061-65D7-FD3F-7F32-4EE858AF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6DA6D-BE0E-17F6-AFC5-AACE5681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2000" noProof="0" dirty="0"/>
              <a:t>J. </a:t>
            </a:r>
            <a:r>
              <a:rPr lang="en-GB" sz="2000" noProof="0" dirty="0" err="1"/>
              <a:t>Kandlbauer</a:t>
            </a:r>
            <a:r>
              <a:rPr lang="en-GB" sz="2000" noProof="0" dirty="0"/>
              <a:t>, R.S.J. Sparks / Journal of Volcanology and Geothermal Research 286 (2014) 93–100; </a:t>
            </a:r>
            <a:r>
              <a:rPr lang="en-GB" sz="2000" noProof="0" dirty="0">
                <a:hlinkClick r:id="rId2"/>
              </a:rPr>
              <a:t>http://dx.doi.org/10.1016/j.jvolgeores.2014.08.020</a:t>
            </a:r>
            <a:r>
              <a:rPr lang="en-GB" sz="2000" noProof="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2000" noProof="0" dirty="0"/>
              <a:t>Jenkins, S.F., Wilson, T.M., Magill, C.R., Miller, V., Stewart, C., Marzocchi, W. and Boulton, M., 2015. </a:t>
            </a:r>
            <a:r>
              <a:rPr lang="en-GB" sz="2000" i="1" noProof="0" dirty="0"/>
              <a:t>Volcanic ash fall hazard and risk: Technical Background Paper for the UNISDR 2015 Global Assessment Report on Disaster Risk Reduction</a:t>
            </a:r>
            <a:r>
              <a:rPr lang="en-GB" sz="2000" noProof="0" dirty="0"/>
              <a:t>. Global Volcano Model and IAVCEI; </a:t>
            </a:r>
            <a:r>
              <a:rPr lang="en-GB" sz="2000" noProof="0" dirty="0">
                <a:hlinkClick r:id="rId3"/>
              </a:rPr>
              <a:t>www.preventionweb.net/english/hyogo/gar</a:t>
            </a:r>
            <a:r>
              <a:rPr lang="en-GB" sz="2000" noProof="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2000" noProof="0" dirty="0" err="1"/>
              <a:t>Brönnimann</a:t>
            </a:r>
            <a:r>
              <a:rPr lang="en-GB" sz="2000" noProof="0" dirty="0"/>
              <a:t> S, Krämer D. 2016. Tambora und das «Jahr </a:t>
            </a:r>
            <a:r>
              <a:rPr lang="en-GB" sz="2000" noProof="0" dirty="0" err="1"/>
              <a:t>ohne</a:t>
            </a:r>
            <a:r>
              <a:rPr lang="en-GB" sz="2000" noProof="0" dirty="0"/>
              <a:t> Sommer» 1816. Klima, Mensch und Gesellschaft. </a:t>
            </a:r>
            <a:r>
              <a:rPr lang="en-GB" sz="2000" noProof="0" dirty="0" err="1"/>
              <a:t>Geographica</a:t>
            </a:r>
            <a:r>
              <a:rPr lang="en-GB" sz="2000" noProof="0" dirty="0"/>
              <a:t> </a:t>
            </a:r>
            <a:r>
              <a:rPr lang="en-GB" sz="2000" noProof="0" dirty="0" err="1"/>
              <a:t>Bernensia</a:t>
            </a:r>
            <a:r>
              <a:rPr lang="en-GB" sz="2000" noProof="0" dirty="0"/>
              <a:t> G90, 48 S., doi:10.4480/GB2016.G90.02. ISBN: 978-3-905835-45-8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7CAA50-F248-CF6D-CEF3-EFF5A4BF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1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A1D6-D4A0-F793-18E3-CCA0892D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36B18-10DE-296E-11B8-5B25272927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Author Contribution Statement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17FC07-2048-15D9-E145-C0FE4D37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C3D986-4C7B-8B34-581B-48BA10940F8A}"/>
              </a:ext>
            </a:extLst>
          </p:cNvPr>
          <p:cNvSpPr txBox="1"/>
          <p:nvPr/>
        </p:nvSpPr>
        <p:spPr>
          <a:xfrm>
            <a:off x="838200" y="1690688"/>
            <a:ext cx="10515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Python Code:		</a:t>
            </a:r>
            <a:r>
              <a:rPr lang="en-GB" sz="2600" noProof="0" dirty="0"/>
              <a:t>J. Schulte</a:t>
            </a:r>
          </a:p>
          <a:p>
            <a:r>
              <a:rPr lang="en-GB" sz="2600" b="1" dirty="0"/>
              <a:t>Plots &amp; Images:		</a:t>
            </a:r>
            <a:r>
              <a:rPr lang="de-DE" sz="2600" dirty="0"/>
              <a:t>J. Schulte, A. Vitantzakis</a:t>
            </a:r>
            <a:endParaRPr lang="en-GB" sz="2600" noProof="0" dirty="0"/>
          </a:p>
          <a:p>
            <a:r>
              <a:rPr lang="en-GB" sz="2600" b="1" noProof="0" dirty="0"/>
              <a:t>Code Review:		</a:t>
            </a:r>
            <a:r>
              <a:rPr lang="en-GB" sz="2600" noProof="0" dirty="0"/>
              <a:t>J. Schulte, A. Vitantzakis</a:t>
            </a:r>
          </a:p>
          <a:p>
            <a:r>
              <a:rPr lang="en-GB" sz="2600" b="1" dirty="0"/>
              <a:t>Reference Material:	</a:t>
            </a:r>
            <a:r>
              <a:rPr lang="en-GB" sz="2600" dirty="0"/>
              <a:t>J. Schulte, A. Vitantzakis</a:t>
            </a:r>
          </a:p>
          <a:p>
            <a:r>
              <a:rPr lang="en-GB" sz="2600" b="1" dirty="0"/>
              <a:t>Presentation Slides:	</a:t>
            </a:r>
            <a:r>
              <a:rPr lang="en-GB" sz="2600" dirty="0"/>
              <a:t>A. Vitantzakis &amp; J. Schulte (con. eq.)</a:t>
            </a:r>
            <a:endParaRPr lang="en-GB" sz="2600" b="1" noProof="0" dirty="0"/>
          </a:p>
          <a:p>
            <a:r>
              <a:rPr lang="en-GB" sz="2600" b="1" noProof="0" dirty="0"/>
              <a:t>Sourcing Map:		</a:t>
            </a:r>
            <a:r>
              <a:rPr lang="en-GB" sz="2600" noProof="0" dirty="0"/>
              <a:t>A. Vitantzakis, J. Schulte</a:t>
            </a:r>
            <a:endParaRPr lang="en-GB" sz="2600" b="1" noProof="0" dirty="0"/>
          </a:p>
          <a:p>
            <a:r>
              <a:rPr lang="en-GB" sz="2600" b="1" noProof="0" dirty="0"/>
              <a:t>Damage Assessments:	</a:t>
            </a:r>
            <a:r>
              <a:rPr lang="en-GB" sz="2600" noProof="0" dirty="0"/>
              <a:t>A. Vitantzakis, J. Schulte</a:t>
            </a:r>
          </a:p>
          <a:p>
            <a:r>
              <a:rPr lang="en-GB" sz="2600" b="1" dirty="0"/>
              <a:t>Pamphlet:			</a:t>
            </a:r>
            <a:r>
              <a:rPr lang="de-DE" sz="2600" dirty="0"/>
              <a:t>A. Vitantzakis</a:t>
            </a:r>
            <a:endParaRPr lang="en-GB" sz="2600" b="1" noProof="0" dirty="0"/>
          </a:p>
        </p:txBody>
      </p:sp>
    </p:spTree>
    <p:extLst>
      <p:ext uri="{BB962C8B-B14F-4D97-AF65-F5344CB8AC3E}">
        <p14:creationId xmlns:p14="http://schemas.microsoft.com/office/powerpoint/2010/main" val="257312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B802-B5AF-1550-D069-E0969714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1C35B-EC52-F692-DEA7-EED100DB07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S</a:t>
            </a:r>
            <a:r>
              <a:rPr lang="en-GB" sz="5400" b="1" dirty="0" err="1"/>
              <a:t>upple</a:t>
            </a:r>
            <a:r>
              <a:rPr lang="en-GB" sz="5400" b="1" noProof="0" dirty="0" err="1"/>
              <a:t>ment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819110-4B6A-BB1F-873B-51939F53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26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0085-024A-E0EE-65AC-91E4AB1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1E22F-9FE9-9D59-CB0D-B5EC7869F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On the Internal Food Supply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AF31C-4EFA-9769-208E-AE51F236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18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D07E8-914B-A7C8-6664-C1656E2F35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Comparison</a:t>
            </a:r>
            <a:r>
              <a:rPr lang="en-GB" sz="5400" b="1" noProof="0" dirty="0"/>
              <a:t>: Ash Fall Map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4F1F11-2752-A12F-EA36-A51AA22F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19</a:t>
            </a:fld>
            <a:endParaRPr lang="de-DE"/>
          </a:p>
        </p:txBody>
      </p:sp>
      <p:pic>
        <p:nvPicPr>
          <p:cNvPr id="11" name="Grafik 5">
            <a:extLst>
              <a:ext uri="{FF2B5EF4-FFF2-40B4-BE49-F238E27FC236}">
                <a16:creationId xmlns:a16="http://schemas.microsoft.com/office/drawing/2014/main" id="{D05B98FD-464E-6DB6-3894-0E56BB65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7" y="1716818"/>
            <a:ext cx="4896465" cy="34243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EE38BCF-950C-18FE-879C-95B9DF1E862F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2DECF-730D-AF8D-03A6-6289BF28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Historic Tambora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C8B82D-9B66-A714-3CAD-25F9B72E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4118" cy="4351338"/>
          </a:xfrm>
        </p:spPr>
        <p:txBody>
          <a:bodyPr>
            <a:noAutofit/>
          </a:bodyPr>
          <a:lstStyle/>
          <a:p>
            <a:r>
              <a:rPr lang="en-GB" sz="2600" noProof="0" dirty="0" err="1"/>
              <a:t>Gunung</a:t>
            </a:r>
            <a:r>
              <a:rPr lang="en-GB" sz="2600" noProof="0" dirty="0"/>
              <a:t> Tambora on Sumbawa, Indonesia</a:t>
            </a:r>
          </a:p>
          <a:p>
            <a:r>
              <a:rPr lang="en-GB" sz="2600" noProof="0" dirty="0"/>
              <a:t>Two-week long mega Eruption in 1815</a:t>
            </a:r>
          </a:p>
          <a:p>
            <a:r>
              <a:rPr lang="en-GB" sz="2600" dirty="0"/>
              <a:t>Total casualties 100K and unknown economic damage</a:t>
            </a:r>
            <a:endParaRPr lang="en-GB" sz="2600" noProof="0" dirty="0"/>
          </a:p>
        </p:txBody>
      </p:sp>
      <p:pic>
        <p:nvPicPr>
          <p:cNvPr id="5" name="Grafik 4" descr="Ein Bild, das Text, Karte, Atlas, Screenshot enthält.&#10;&#10;KI-generierte Inhalte können fehlerhaft sein.">
            <a:extLst>
              <a:ext uri="{FF2B5EF4-FFF2-40B4-BE49-F238E27FC236}">
                <a16:creationId xmlns:a16="http://schemas.microsoft.com/office/drawing/2014/main" id="{B09A7237-AF18-CDDF-FF0A-0FBEEB668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26" y="1825624"/>
            <a:ext cx="4527575" cy="4351338"/>
          </a:xfrm>
          <a:prstGeom prst="rect">
            <a:avLst/>
          </a:prstGeom>
        </p:spPr>
      </p:pic>
      <p:pic>
        <p:nvPicPr>
          <p:cNvPr id="7" name="Grafik 6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B3BA6DD-8858-2138-EFE3-1450DB54E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26" y="4926075"/>
            <a:ext cx="3216566" cy="1250887"/>
          </a:xfrm>
          <a:prstGeom prst="rect">
            <a:avLst/>
          </a:prstGeom>
          <a:ln w="31750">
            <a:solidFill>
              <a:srgbClr val="002060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B51F72E-CCC2-EE1F-FAF4-FA32E12AEA24}"/>
              </a:ext>
            </a:extLst>
          </p:cNvPr>
          <p:cNvSpPr txBox="1"/>
          <p:nvPr/>
        </p:nvSpPr>
        <p:spPr>
          <a:xfrm>
            <a:off x="7293525" y="6176962"/>
            <a:ext cx="452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/>
              <a:t>Screenshots taken from </a:t>
            </a:r>
            <a:r>
              <a:rPr lang="en-GB" sz="1600" noProof="0" dirty="0">
                <a:hlinkClick r:id="rId5"/>
              </a:rPr>
              <a:t>https://www.google.com/maps</a:t>
            </a:r>
            <a:r>
              <a:rPr lang="en-GB" sz="1600" noProof="0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5F0C19-4114-9824-A811-BB484EE1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C4C041-89DA-8F14-81BE-3C0DEB567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5847"/>
            <a:ext cx="5257800" cy="218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847D478-DA51-6BDB-3402-90570581FC79}"/>
              </a:ext>
            </a:extLst>
          </p:cNvPr>
          <p:cNvSpPr txBox="1"/>
          <p:nvPr/>
        </p:nvSpPr>
        <p:spPr>
          <a:xfrm>
            <a:off x="838200" y="6205866"/>
            <a:ext cx="5144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noProof="0" dirty="0"/>
              <a:t>taken from book [III] – ISBN: 978-3-905835-45-8</a:t>
            </a:r>
          </a:p>
        </p:txBody>
      </p:sp>
    </p:spTree>
    <p:extLst>
      <p:ext uri="{BB962C8B-B14F-4D97-AF65-F5344CB8AC3E}">
        <p14:creationId xmlns:p14="http://schemas.microsoft.com/office/powerpoint/2010/main" val="341165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7DAF-6786-F059-244A-373D5EED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57200"/>
            <a:ext cx="6873835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noProof="0" dirty="0"/>
              <a:t>Basis of our project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0698D9-EBFC-4D27-B1F4-F314C308D6A2}"/>
              </a:ext>
            </a:extLst>
          </p:cNvPr>
          <p:cNvSpPr txBox="1"/>
          <p:nvPr/>
        </p:nvSpPr>
        <p:spPr>
          <a:xfrm>
            <a:off x="-2189433" y="4928616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600" dirty="0">
                <a:sym typeface="Wingdings" panose="05000000000000000000" pitchFamily="2" charset="2"/>
              </a:rPr>
              <a:t> P</a:t>
            </a:r>
            <a:r>
              <a:rPr lang="en-GB" sz="260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pic>
        <p:nvPicPr>
          <p:cNvPr id="5" name="Inhaltsplatzhalter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442823C-292B-29C9-318E-DDEB66C6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882" y="2722262"/>
            <a:ext cx="5269508" cy="1870675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5687AA-A341-9316-72A4-39CF4FF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56417F-1D52-4E50-B0BD-1974787347C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Grafik 9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51996431-EB58-154B-50DF-EA40A8F4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90" y="2843784"/>
            <a:ext cx="6961262" cy="3950543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F60C183-A376-92C1-5E59-EA92588A05DE}"/>
              </a:ext>
            </a:extLst>
          </p:cNvPr>
          <p:cNvCxnSpPr>
            <a:cxnSpLocks/>
          </p:cNvCxnSpPr>
          <p:nvPr/>
        </p:nvCxnSpPr>
        <p:spPr>
          <a:xfrm>
            <a:off x="8046720" y="2780111"/>
            <a:ext cx="304800" cy="2249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F61EE0B-B225-B476-50FE-A78ABEF48883}"/>
              </a:ext>
            </a:extLst>
          </p:cNvPr>
          <p:cNvSpPr txBox="1"/>
          <p:nvPr/>
        </p:nvSpPr>
        <p:spPr>
          <a:xfrm>
            <a:off x="6367272" y="2256296"/>
            <a:ext cx="371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FF0000"/>
                </a:solidFill>
              </a:rPr>
              <a:t>Epicenter</a:t>
            </a:r>
            <a:r>
              <a:rPr lang="de-DE" sz="3200" b="1" dirty="0">
                <a:solidFill>
                  <a:srgbClr val="FF0000"/>
                </a:solidFill>
              </a:rPr>
              <a:t> Tambora</a:t>
            </a:r>
          </a:p>
        </p:txBody>
      </p:sp>
    </p:spTree>
    <p:extLst>
      <p:ext uri="{BB962C8B-B14F-4D97-AF65-F5344CB8AC3E}">
        <p14:creationId xmlns:p14="http://schemas.microsoft.com/office/powerpoint/2010/main" val="130337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7DAF-6786-F059-244A-373D5EE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The Dataset and </a:t>
            </a:r>
            <a:r>
              <a:rPr lang="en-GB" sz="5400" b="1" dirty="0"/>
              <a:t>its Issues</a:t>
            </a:r>
            <a:endParaRPr lang="en-GB" sz="5400" b="1" noProof="0" dirty="0"/>
          </a:p>
        </p:txBody>
      </p:sp>
      <p:pic>
        <p:nvPicPr>
          <p:cNvPr id="5" name="Inhaltsplatzhalter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442823C-292B-29C9-318E-DDEB66C6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8988" r="37044" b="9245"/>
          <a:stretch>
            <a:fillRect/>
          </a:stretch>
        </p:blipFill>
        <p:spPr>
          <a:xfrm>
            <a:off x="838200" y="1690688"/>
            <a:ext cx="6620219" cy="81524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0698D9-EBFC-4D27-B1F4-F314C308D6A2}"/>
              </a:ext>
            </a:extLst>
          </p:cNvPr>
          <p:cNvSpPr txBox="1"/>
          <p:nvPr/>
        </p:nvSpPr>
        <p:spPr>
          <a:xfrm>
            <a:off x="838200" y="2505937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noProof="0" dirty="0">
                <a:sym typeface="Wingdings" panose="05000000000000000000" pitchFamily="2" charset="2"/>
              </a:rPr>
              <a:t> P</a:t>
            </a:r>
            <a:r>
              <a:rPr lang="en-GB" sz="2600" noProof="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5687AA-A341-9316-72A4-39CF4FF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21</a:t>
            </a:fld>
            <a:endParaRPr lang="de-DE"/>
          </a:p>
        </p:txBody>
      </p:sp>
      <p:pic>
        <p:nvPicPr>
          <p:cNvPr id="8" name="Textauszug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C456C89-D7BC-0AB3-948F-08F7BCD6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95" y="3429000"/>
            <a:ext cx="7382905" cy="3057952"/>
          </a:xfrm>
          <a:prstGeom prst="rect">
            <a:avLst/>
          </a:prstGeom>
        </p:spPr>
      </p:pic>
      <p:sp>
        <p:nvSpPr>
          <p:cNvPr id="9" name="Kommentar">
            <a:extLst>
              <a:ext uri="{FF2B5EF4-FFF2-40B4-BE49-F238E27FC236}">
                <a16:creationId xmlns:a16="http://schemas.microsoft.com/office/drawing/2014/main" id="{22853F12-F354-C6EA-C059-0D2656A12C34}"/>
              </a:ext>
            </a:extLst>
          </p:cNvPr>
          <p:cNvSpPr txBox="1"/>
          <p:nvPr/>
        </p:nvSpPr>
        <p:spPr>
          <a:xfrm>
            <a:off x="838200" y="3429000"/>
            <a:ext cx="3132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noProof="0" dirty="0"/>
              <a:t>Working with data this sparse?</a:t>
            </a:r>
          </a:p>
          <a:p>
            <a:r>
              <a:rPr lang="en-GB" sz="2600" noProof="0" dirty="0">
                <a:sym typeface="Wingdings" panose="05000000000000000000" pitchFamily="2" charset="2"/>
              </a:rPr>
              <a:t> Not fun.</a:t>
            </a:r>
            <a:endParaRPr lang="en-GB" sz="2600" noProof="0" dirty="0"/>
          </a:p>
        </p:txBody>
      </p:sp>
      <p:sp>
        <p:nvSpPr>
          <p:cNvPr id="10" name="Citation">
            <a:extLst>
              <a:ext uri="{FF2B5EF4-FFF2-40B4-BE49-F238E27FC236}">
                <a16:creationId xmlns:a16="http://schemas.microsoft.com/office/drawing/2014/main" id="{67C7B048-02D6-DBE4-1BD8-03C2CC85ED9D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  <p:pic>
        <p:nvPicPr>
          <p:cNvPr id="11" name="Grafik 5">
            <a:extLst>
              <a:ext uri="{FF2B5EF4-FFF2-40B4-BE49-F238E27FC236}">
                <a16:creationId xmlns:a16="http://schemas.microsoft.com/office/drawing/2014/main" id="{EC2FE841-69D0-8087-7908-8383594E0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95" y="1688329"/>
            <a:ext cx="6935804" cy="485058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855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0CE8-4D7C-144A-E638-E95905E6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C0D85-6B18-CD9D-E405-DD498B12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The Dataset </a:t>
            </a:r>
            <a:r>
              <a:rPr lang="en-GB" sz="5400" b="1" dirty="0"/>
              <a:t>&amp; Basis of our Project</a:t>
            </a:r>
            <a:endParaRPr lang="en-GB" sz="5400" b="1" noProof="0" dirty="0"/>
          </a:p>
        </p:txBody>
      </p:sp>
      <p:sp>
        <p:nvSpPr>
          <p:cNvPr id="10" name="Citation">
            <a:extLst>
              <a:ext uri="{FF2B5EF4-FFF2-40B4-BE49-F238E27FC236}">
                <a16:creationId xmlns:a16="http://schemas.microsoft.com/office/drawing/2014/main" id="{8B41BC8B-A5AC-F82C-55E1-E6286A0AF85E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  <p:sp>
        <p:nvSpPr>
          <p:cNvPr id="4" name="Inhaltsplatzhalter 3" hidden="1">
            <a:extLst>
              <a:ext uri="{FF2B5EF4-FFF2-40B4-BE49-F238E27FC236}">
                <a16:creationId xmlns:a16="http://schemas.microsoft.com/office/drawing/2014/main" id="{D1A3DE52-43D9-FF12-96B0-54B339E38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94BF959-EEED-F8F4-6C77-054225FF85EB}"/>
              </a:ext>
            </a:extLst>
          </p:cNvPr>
          <p:cNvSpPr txBox="1"/>
          <p:nvPr/>
        </p:nvSpPr>
        <p:spPr>
          <a:xfrm>
            <a:off x="145580" y="3561362"/>
            <a:ext cx="5082110" cy="2794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600" dirty="0">
                <a:sym typeface="Wingdings" panose="05000000000000000000" pitchFamily="2" charset="2"/>
              </a:rPr>
              <a:t> P</a:t>
            </a:r>
            <a:r>
              <a:rPr lang="en-GB" sz="260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1403D5D3-DC8D-A520-2EAD-CC7C52D739C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56417F-1D52-4E50-B0BD-1974787347C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5" name="Grafik 14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7D4ED022-47B3-93B1-845E-12709D11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0" y="2536409"/>
            <a:ext cx="6961262" cy="395054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08CEF2-7670-2F60-BD03-E2CB53F9F12C}"/>
              </a:ext>
            </a:extLst>
          </p:cNvPr>
          <p:cNvCxnSpPr>
            <a:cxnSpLocks/>
          </p:cNvCxnSpPr>
          <p:nvPr/>
        </p:nvCxnSpPr>
        <p:spPr>
          <a:xfrm>
            <a:off x="8046720" y="2472736"/>
            <a:ext cx="304800" cy="2249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97B0E8B-F996-4679-0316-A827F8EC7C7C}"/>
              </a:ext>
            </a:extLst>
          </p:cNvPr>
          <p:cNvSpPr txBox="1"/>
          <p:nvPr/>
        </p:nvSpPr>
        <p:spPr>
          <a:xfrm>
            <a:off x="6367272" y="1948921"/>
            <a:ext cx="371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noProof="0" dirty="0">
                <a:solidFill>
                  <a:srgbClr val="FF0000"/>
                </a:solidFill>
              </a:rPr>
              <a:t>Epicentre Tambora</a:t>
            </a:r>
          </a:p>
        </p:txBody>
      </p:sp>
      <p:pic>
        <p:nvPicPr>
          <p:cNvPr id="13" name="Paper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0A691266-D99F-CAEF-B226-7A388DBC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0" y="1690688"/>
            <a:ext cx="5269508" cy="1870675"/>
          </a:xfrm>
          <a:prstGeom prst="rect">
            <a:avLst/>
          </a:prstGeom>
        </p:spPr>
      </p:pic>
      <p:sp>
        <p:nvSpPr>
          <p:cNvPr id="7" name="Foliennummernplatzhalter 6" hidden="1">
            <a:extLst>
              <a:ext uri="{FF2B5EF4-FFF2-40B4-BE49-F238E27FC236}">
                <a16:creationId xmlns:a16="http://schemas.microsoft.com/office/drawing/2014/main" id="{58E08845-999D-CF0D-D894-60114DC0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4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5FD7-514C-D51C-C0AD-886A757DDE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Interpolation with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3FF6C-AA3C-09B2-5943-C21FCE497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046480"/>
            <a:ext cx="10515600" cy="555752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80000"/>
              </a:lnSpc>
              <a:buNone/>
            </a:pP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b="1" noProof="0" dirty="0"/>
              <a:t>Spatial Smoothing – RBF Interpolation</a:t>
            </a: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noProof="0" dirty="0"/>
              <a:t>SciPy </a:t>
            </a:r>
            <a:r>
              <a:rPr lang="en-GB" noProof="0" dirty="0" err="1"/>
              <a:t>Rbf</a:t>
            </a:r>
            <a:r>
              <a:rPr lang="en-GB" noProof="0" dirty="0"/>
              <a:t>() with a linear basis function (local)</a:t>
            </a:r>
          </a:p>
          <a:p>
            <a:pPr lvl="0">
              <a:lnSpc>
                <a:spcPct val="80000"/>
              </a:lnSpc>
            </a:pPr>
            <a:r>
              <a:rPr lang="en-GB" noProof="0" dirty="0"/>
              <a:t>Grid resolution for agriculture: </a:t>
            </a:r>
            <a:r>
              <a:rPr lang="en-GB" b="1" noProof="0" dirty="0"/>
              <a:t>6000 × 6000 </a:t>
            </a:r>
            <a:r>
              <a:rPr lang="en-GB" b="1" noProof="0" dirty="0" err="1"/>
              <a:t>px</a:t>
            </a: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b="1" noProof="0" dirty="0"/>
              <a:t>41 data points</a:t>
            </a:r>
            <a:r>
              <a:rPr lang="en-GB" noProof="0" dirty="0"/>
              <a:t>, but only </a:t>
            </a:r>
            <a:r>
              <a:rPr lang="en-GB" b="1" noProof="0" dirty="0"/>
              <a:t>30 usable</a:t>
            </a:r>
            <a:br>
              <a:rPr lang="en-GB" noProof="0" dirty="0"/>
            </a:br>
            <a:r>
              <a:rPr lang="en-GB" i="1" noProof="0" dirty="0"/>
              <a:t>(missing thickness values in cm → excluded)</a:t>
            </a:r>
            <a:endParaRPr lang="en-GB" noProof="0" dirty="0"/>
          </a:p>
          <a:p>
            <a:r>
              <a:rPr lang="en-GB" b="1" noProof="0" dirty="0"/>
              <a:t>Spatial data limitations:</a:t>
            </a:r>
          </a:p>
          <a:p>
            <a:pPr lvl="1"/>
            <a:r>
              <a:rPr lang="en-GB" noProof="0" dirty="0"/>
              <a:t>Uneven spatial distribution of measurement points</a:t>
            </a:r>
          </a:p>
          <a:p>
            <a:pPr lvl="1"/>
            <a:r>
              <a:rPr lang="en-GB" noProof="0" dirty="0"/>
              <a:t>Strong clustering around the eruption centre</a:t>
            </a:r>
          </a:p>
          <a:p>
            <a:pPr lvl="1"/>
            <a:r>
              <a:rPr lang="en-GB" noProof="0" dirty="0"/>
              <a:t>Very sparse coverage toward distal regions</a:t>
            </a:r>
          </a:p>
          <a:p>
            <a:pPr lvl="1"/>
            <a:r>
              <a:rPr lang="en-GB" noProof="0" dirty="0"/>
              <a:t>Particularly </a:t>
            </a:r>
            <a:r>
              <a:rPr lang="en-GB" b="1" noProof="0" dirty="0"/>
              <a:t>no measurements south of Tambora</a:t>
            </a:r>
            <a:endParaRPr lang="en-GB" noProof="0" dirty="0"/>
          </a:p>
          <a:p>
            <a:pPr marL="457200" lvl="1" indent="0">
              <a:buNone/>
            </a:pPr>
            <a:r>
              <a:rPr lang="en-GB" b="1" noProof="0" dirty="0">
                <a:latin typeface="Wingdings" pitchFamily="2"/>
              </a:rPr>
              <a:t></a:t>
            </a:r>
            <a:r>
              <a:rPr lang="en-GB" b="1" noProof="0" dirty="0"/>
              <a:t> solution: distance-weighted taper function</a:t>
            </a:r>
          </a:p>
          <a:p>
            <a:r>
              <a:rPr lang="en-GB" b="1" noProof="0" dirty="0"/>
              <a:t>typical RBF artefacts:</a:t>
            </a:r>
          </a:p>
          <a:p>
            <a:pPr lvl="1"/>
            <a:r>
              <a:rPr lang="en-GB" noProof="0" dirty="0"/>
              <a:t>Unrealistic long-range extrapolation</a:t>
            </a:r>
          </a:p>
          <a:p>
            <a:pPr lvl="1"/>
            <a:r>
              <a:rPr lang="en-GB" noProof="0" dirty="0"/>
              <a:t>Artificial ash “tails”</a:t>
            </a:r>
          </a:p>
          <a:p>
            <a:pPr lvl="1"/>
            <a:r>
              <a:rPr lang="en-GB" noProof="0" dirty="0"/>
              <a:t>Overestimation in poorly constrained regions</a:t>
            </a:r>
          </a:p>
          <a:p>
            <a:pPr lvl="0">
              <a:lnSpc>
                <a:spcPct val="80000"/>
              </a:lnSpc>
            </a:pPr>
            <a:endParaRPr lang="en-GB" noProof="0" dirty="0"/>
          </a:p>
          <a:p>
            <a:pPr lvl="0">
              <a:lnSpc>
                <a:spcPct val="80000"/>
              </a:lnSpc>
            </a:pPr>
            <a:endParaRPr lang="en-GB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1C4BE7-9D91-6C9D-A68E-2215B8F1BA27}"/>
              </a:ext>
            </a:extLst>
          </p:cNvPr>
          <p:cNvSpPr txBox="1"/>
          <p:nvPr/>
        </p:nvSpPr>
        <p:spPr>
          <a:xfrm>
            <a:off x="4102510" y="6176964"/>
            <a:ext cx="814111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7F7F7F"/>
                </a:solidFill>
                <a:uFillTx/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https://www.tutorialspoint.com/scipy/scipy_interpolate_rbf_function.htm</a:t>
            </a:r>
            <a:endParaRPr lang="en-GB" sz="1800" b="0" i="0" u="none" strike="noStrike" kern="1200" cap="none" spc="0" baseline="0" noProof="0" dirty="0">
              <a:solidFill>
                <a:srgbClr val="7F7F7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7F7F7F"/>
                </a:solidFill>
                <a:uFillTx/>
                <a:latin typeface="Aptos"/>
              </a:rPr>
              <a:t>https://iri.columbia.edu/~rijaf/CDTUserGuide/html/interpolation_methods.html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noProof="0" dirty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87969C7D-5EDE-8E9F-E443-7E3B6792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410" y="1617712"/>
            <a:ext cx="3909300" cy="2931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6">
            <a:extLst>
              <a:ext uri="{FF2B5EF4-FFF2-40B4-BE49-F238E27FC236}">
                <a16:creationId xmlns:a16="http://schemas.microsoft.com/office/drawing/2014/main" id="{B10B579B-F93A-8EBA-CFA6-698CF00C4E85}"/>
              </a:ext>
            </a:extLst>
          </p:cNvPr>
          <p:cNvSpPr txBox="1"/>
          <p:nvPr/>
        </p:nvSpPr>
        <p:spPr>
          <a:xfrm>
            <a:off x="7927921" y="4285732"/>
            <a:ext cx="33429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000000"/>
                </a:solidFill>
                <a:uFillTx/>
                <a:latin typeface="Aptos"/>
              </a:rPr>
              <a:t>Fig 1: Example for interpolation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926142-2D95-D012-F15A-206A42CD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4</a:t>
            </a:fld>
            <a:endParaRPr lang="en-GB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7C6741FA-BEF1-715B-EF69-A834137AC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4579" t="6217" r="25810" b="84263"/>
          <a:stretch>
            <a:fillRect/>
          </a:stretch>
        </p:blipFill>
        <p:spPr>
          <a:xfrm>
            <a:off x="53367" y="2322803"/>
            <a:ext cx="2506980" cy="553999"/>
          </a:xfrm>
          <a:prstGeom prst="rect">
            <a:avLst/>
          </a:prstGeom>
        </p:spPr>
      </p:pic>
      <p:pic>
        <p:nvPicPr>
          <p:cNvPr id="13" name="Grafik 12" descr="Ein Bild, das Text, Screenshot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AAA18DC6-7C34-9563-31DC-FC1C1593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/>
          <a:stretch>
            <a:fillRect/>
          </a:stretch>
        </p:blipFill>
        <p:spPr>
          <a:xfrm>
            <a:off x="5820838" y="1872036"/>
            <a:ext cx="6084459" cy="487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A1834D4-65B0-0F1D-C464-0D03D8E7EDCB}"/>
                  </a:ext>
                </a:extLst>
              </p:cNvPr>
              <p:cNvSpPr txBox="1"/>
              <p:nvPr/>
            </p:nvSpPr>
            <p:spPr>
              <a:xfrm>
                <a:off x="53367" y="1356282"/>
                <a:ext cx="45691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Let: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en-GB" sz="2000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𝛌</m:t>
                            </m:r>
                          </m:e>
                          <m:sub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𝛟</m:t>
                            </m:r>
                          </m:e>
                          <m:sub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= Tambora coordinates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(λ, ϕ) = grid point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A1834D4-65B0-0F1D-C464-0D03D8E7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7" y="1356282"/>
                <a:ext cx="4569122" cy="1015663"/>
              </a:xfrm>
              <a:prstGeom prst="rect">
                <a:avLst/>
              </a:prstGeom>
              <a:blipFill>
                <a:blip r:embed="rId5"/>
                <a:stretch>
                  <a:fillRect l="-1469" t="-2395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ED4AF280-A6F1-41D7-AFDE-A979A2FADEA2}"/>
              </a:ext>
            </a:extLst>
          </p:cNvPr>
          <p:cNvSpPr txBox="1"/>
          <p:nvPr/>
        </p:nvSpPr>
        <p:spPr>
          <a:xfrm>
            <a:off x="12343" y="5976569"/>
            <a:ext cx="24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Arial" panose="020B0604020202020204" pitchFamily="34" charset="0"/>
                <a:cs typeface="Arial" panose="020B0604020202020204" pitchFamily="34" charset="0"/>
              </a:rPr>
              <a:t>Interpolated thickness field: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976971A-CC04-2F00-EFD8-B77E92EE7538}"/>
              </a:ext>
            </a:extLst>
          </p:cNvPr>
          <p:cNvSpPr txBox="1"/>
          <p:nvPr/>
        </p:nvSpPr>
        <p:spPr>
          <a:xfrm>
            <a:off x="2199190" y="125673"/>
            <a:ext cx="7793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noProof="0" dirty="0">
                <a:latin typeface="Aptos Display (Überschriften)"/>
                <a:cs typeface="Arial" panose="020B0604020202020204" pitchFamily="34" charset="0"/>
              </a:rPr>
              <a:t>Taper weighting function</a:t>
            </a:r>
            <a:endParaRPr lang="en-GB" sz="5400" noProof="0" dirty="0">
              <a:latin typeface="Aptos Display (Überschriften)"/>
              <a:cs typeface="Arial" panose="020B0604020202020204" pitchFamily="34" charset="0"/>
            </a:endParaRPr>
          </a:p>
        </p:txBody>
      </p:sp>
      <p:pic>
        <p:nvPicPr>
          <p:cNvPr id="17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4E925F79-D338-AA1F-5B7A-C4C58334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99" t="20472" r="33477" b="71536"/>
          <a:stretch>
            <a:fillRect/>
          </a:stretch>
        </p:blipFill>
        <p:spPr>
          <a:xfrm>
            <a:off x="2927986" y="2417403"/>
            <a:ext cx="1623273" cy="465097"/>
          </a:xfrm>
          <a:prstGeom prst="rect">
            <a:avLst/>
          </a:prstGeom>
        </p:spPr>
      </p:pic>
      <p:pic>
        <p:nvPicPr>
          <p:cNvPr id="18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121E16F4-623C-329B-53C0-EB43295C2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6" t="32386" r="10114" b="52163"/>
          <a:stretch>
            <a:fillRect/>
          </a:stretch>
        </p:blipFill>
        <p:spPr>
          <a:xfrm>
            <a:off x="286703" y="2771844"/>
            <a:ext cx="4084051" cy="899161"/>
          </a:xfrm>
          <a:prstGeom prst="rect">
            <a:avLst/>
          </a:prstGeom>
        </p:spPr>
      </p:pic>
      <p:pic>
        <p:nvPicPr>
          <p:cNvPr id="19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677327EF-8E91-7D37-69E6-D1528963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54" t="88155" r="27182" b="4760"/>
          <a:stretch>
            <a:fillRect/>
          </a:stretch>
        </p:blipFill>
        <p:spPr>
          <a:xfrm>
            <a:off x="2269433" y="6210597"/>
            <a:ext cx="2353056" cy="412303"/>
          </a:xfrm>
          <a:prstGeom prst="rect">
            <a:avLst/>
          </a:prstGeom>
        </p:spPr>
      </p:pic>
      <p:pic>
        <p:nvPicPr>
          <p:cNvPr id="20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DFDEECB2-5602-EE03-250E-C51B683B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24" t="48264" r="29515" b="40629"/>
          <a:stretch>
            <a:fillRect/>
          </a:stretch>
        </p:blipFill>
        <p:spPr>
          <a:xfrm>
            <a:off x="1250834" y="3695141"/>
            <a:ext cx="2110259" cy="646331"/>
          </a:xfrm>
          <a:prstGeom prst="rect">
            <a:avLst/>
          </a:prstGeom>
        </p:spPr>
      </p:pic>
      <p:pic>
        <p:nvPicPr>
          <p:cNvPr id="21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3ABC2269-17AC-995C-9034-AD1B51BD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6" t="62235" r="10114" b="14522"/>
          <a:stretch>
            <a:fillRect/>
          </a:stretch>
        </p:blipFill>
        <p:spPr>
          <a:xfrm>
            <a:off x="730732" y="4740992"/>
            <a:ext cx="4084051" cy="135259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FBAA674-5E57-C28B-1AEC-5B34AA63722B}"/>
              </a:ext>
            </a:extLst>
          </p:cNvPr>
          <p:cNvSpPr txBox="1"/>
          <p:nvPr/>
        </p:nvSpPr>
        <p:spPr>
          <a:xfrm>
            <a:off x="0" y="4402606"/>
            <a:ext cx="328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Arial" panose="020B0604020202020204" pitchFamily="34" charset="0"/>
                <a:cs typeface="Arial" panose="020B0604020202020204" pitchFamily="34" charset="0"/>
              </a:rPr>
              <a:t>Taper weighting function:</a:t>
            </a:r>
            <a:endParaRPr lang="en-GB" b="1" noProof="0" dirty="0"/>
          </a:p>
          <a:p>
            <a:endParaRPr lang="en-GB" noProof="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EBF1AA2-41C5-4F78-1064-55C2FD60B67B}"/>
              </a:ext>
            </a:extLst>
          </p:cNvPr>
          <p:cNvSpPr txBox="1"/>
          <p:nvPr/>
        </p:nvSpPr>
        <p:spPr>
          <a:xfrm>
            <a:off x="5933729" y="904255"/>
            <a:ext cx="6258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Concept:</a:t>
            </a:r>
          </a:p>
          <a:p>
            <a:r>
              <a:rPr lang="en-GB" sz="1900" noProof="0" dirty="0"/>
              <a:t>Ash thickness is smoothly reduced as a function of distance from the eruption centre.</a:t>
            </a:r>
          </a:p>
          <a:p>
            <a:endParaRPr lang="en-GB" noProof="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5FA17B-B251-2158-2618-A18975214FEA}"/>
              </a:ext>
            </a:extLst>
          </p:cNvPr>
          <p:cNvSpPr txBox="1"/>
          <p:nvPr/>
        </p:nvSpPr>
        <p:spPr>
          <a:xfrm>
            <a:off x="53367" y="904255"/>
            <a:ext cx="4569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Mathematical formulation</a:t>
            </a:r>
            <a:r>
              <a:rPr lang="en-GB" sz="2600" noProof="0" dirty="0"/>
              <a:t>:</a:t>
            </a:r>
          </a:p>
        </p:txBody>
      </p:sp>
      <p:sp>
        <p:nvSpPr>
          <p:cNvPr id="5" name="Foliennummernplatzhalter 7">
            <a:extLst>
              <a:ext uri="{FF2B5EF4-FFF2-40B4-BE49-F238E27FC236}">
                <a16:creationId xmlns:a16="http://schemas.microsoft.com/office/drawing/2014/main" id="{9888748E-C2C2-E828-DB98-C62970E2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56417F-1D52-4E50-B0BD-1974787347CB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16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D07E8-914B-A7C8-6664-C1656E2F35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Result: Ash Fall Distribution Map</a:t>
            </a:r>
            <a:endParaRPr lang="en-GB" sz="5400" noProof="0" dirty="0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B607EA8D-FDE9-328E-D78C-1E75CD501D68}"/>
              </a:ext>
            </a:extLst>
          </p:cNvPr>
          <p:cNvSpPr txBox="1"/>
          <p:nvPr/>
        </p:nvSpPr>
        <p:spPr>
          <a:xfrm>
            <a:off x="214774" y="6229032"/>
            <a:ext cx="6996478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0" i="0" u="none" strike="noStrike" kern="1200" cap="none" spc="0" baseline="0" noProof="0" dirty="0">
                <a:solidFill>
                  <a:srgbClr val="000000"/>
                </a:solidFill>
                <a:uFillTx/>
                <a:latin typeface="Aptos"/>
              </a:rPr>
              <a:t>Our Map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4F1F11-2752-A12F-EA36-A51AA22F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367A61-4BA5-16E0-EFCF-885487FF164D}"/>
              </a:ext>
            </a:extLst>
          </p:cNvPr>
          <p:cNvSpPr txBox="1"/>
          <p:nvPr/>
        </p:nvSpPr>
        <p:spPr>
          <a:xfrm>
            <a:off x="7211253" y="1437655"/>
            <a:ext cx="498074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Method</a:t>
            </a:r>
            <a:endParaRPr lang="en-GB" sz="2600" noProof="0" dirty="0"/>
          </a:p>
          <a:p>
            <a:r>
              <a:rPr lang="en-GB" sz="2300" noProof="0" dirty="0"/>
              <a:t>Land area &amp; ashfall extent (polygon intersection)</a:t>
            </a:r>
          </a:p>
          <a:p>
            <a:endParaRPr lang="en-GB" b="1" noProof="0" dirty="0"/>
          </a:p>
          <a:p>
            <a:r>
              <a:rPr lang="en-GB" sz="2600" b="1" noProof="0" dirty="0"/>
              <a:t>Transport Processes</a:t>
            </a:r>
            <a:endParaRPr lang="en-GB" sz="2600" noProof="0" dirty="0"/>
          </a:p>
          <a:p>
            <a:r>
              <a:rPr lang="en-GB" sz="2300" noProof="0" dirty="0"/>
              <a:t>Proximal fallout (heavy, local)</a:t>
            </a:r>
          </a:p>
          <a:p>
            <a:r>
              <a:rPr lang="en-GB" sz="2300" noProof="0" dirty="0"/>
              <a:t>Distal fallout (fine, long-range)</a:t>
            </a:r>
          </a:p>
          <a:p>
            <a:r>
              <a:rPr lang="en-GB" sz="2300" noProof="0" dirty="0"/>
              <a:t>Wind-driven plume transport</a:t>
            </a:r>
          </a:p>
          <a:p>
            <a:r>
              <a:rPr lang="en-GB" sz="2300" noProof="0" dirty="0"/>
              <a:t>Maritime redistribution</a:t>
            </a:r>
          </a:p>
          <a:p>
            <a:endParaRPr lang="en-GB" b="1" noProof="0" dirty="0"/>
          </a:p>
          <a:p>
            <a:r>
              <a:rPr lang="en-GB" sz="2600" b="1" noProof="0" dirty="0"/>
              <a:t>Scope &amp; Limitation</a:t>
            </a:r>
            <a:endParaRPr lang="en-GB" sz="2600" noProof="0" dirty="0"/>
          </a:p>
          <a:p>
            <a:r>
              <a:rPr lang="en-GB" sz="2300" noProof="0" dirty="0"/>
              <a:t>Land areas only</a:t>
            </a:r>
          </a:p>
          <a:p>
            <a:r>
              <a:rPr lang="en-GB" sz="2300" noProof="0" dirty="0"/>
              <a:t>Marine ashfall excluded</a:t>
            </a:r>
          </a:p>
          <a:p>
            <a:r>
              <a:rPr lang="en-GB" sz="2300" noProof="0" dirty="0"/>
              <a:t>Ocean impacts not assessed</a:t>
            </a:r>
          </a:p>
          <a:p>
            <a:endParaRPr lang="en-GB" noProof="0" dirty="0"/>
          </a:p>
        </p:txBody>
      </p:sp>
      <p:pic>
        <p:nvPicPr>
          <p:cNvPr id="17" name="Grafik 16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2A3ED4C-7B40-E539-BA6C-C300930E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8" r="1868"/>
          <a:stretch>
            <a:fillRect/>
          </a:stretch>
        </p:blipFill>
        <p:spPr>
          <a:xfrm>
            <a:off x="214775" y="1437655"/>
            <a:ext cx="6996478" cy="4791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AE23-0270-DA1B-D907-920B6F454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3491-9FBA-D2CD-8B26-B832BCD67F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Ash Fall: Affected Countries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07CB5FA-CF3C-1795-E748-EC95CB07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3" name="Inhaltsplatzhalter 9" descr="Ein Bild, das Text, Screenshot, Reihe, Zahl enthält.&#10;&#10;KI-generierte Inhalte können fehlerhaft sein.">
            <a:extLst>
              <a:ext uri="{FF2B5EF4-FFF2-40B4-BE49-F238E27FC236}">
                <a16:creationId xmlns:a16="http://schemas.microsoft.com/office/drawing/2014/main" id="{E81D1E00-95F5-ADC7-8A3E-7458B528F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2" y="2236142"/>
            <a:ext cx="6731556" cy="39716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5A3083F-1404-B830-C57B-1B3205FFAD95}"/>
              </a:ext>
            </a:extLst>
          </p:cNvPr>
          <p:cNvSpPr txBox="1"/>
          <p:nvPr/>
        </p:nvSpPr>
        <p:spPr>
          <a:xfrm>
            <a:off x="6948743" y="1675261"/>
            <a:ext cx="52432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Threshold dependence</a:t>
            </a:r>
            <a:endParaRPr lang="en-GB" sz="2600" noProof="0" dirty="0"/>
          </a:p>
          <a:p>
            <a:r>
              <a:rPr lang="en-GB" sz="2300" noProof="0" dirty="0"/>
              <a:t>≥ 1 cm: impact confined to Indonesia</a:t>
            </a:r>
          </a:p>
          <a:p>
            <a:endParaRPr lang="en-GB" noProof="0" dirty="0"/>
          </a:p>
          <a:p>
            <a:r>
              <a:rPr lang="en-GB" sz="2600" b="1" noProof="0" dirty="0"/>
              <a:t>Regional concentration of ash fall</a:t>
            </a:r>
          </a:p>
          <a:p>
            <a:r>
              <a:rPr lang="en-GB" sz="2300" noProof="0" dirty="0"/>
              <a:t>&gt; 80 % lies within Indonesia</a:t>
            </a:r>
          </a:p>
          <a:p>
            <a:r>
              <a:rPr lang="en-GB" sz="2300" dirty="0"/>
              <a:t>&gt; 95 % total ash volume was deposited in Indonesia</a:t>
            </a:r>
          </a:p>
          <a:p>
            <a:br>
              <a:rPr lang="en-GB" noProof="0" dirty="0"/>
            </a:br>
            <a:r>
              <a:rPr lang="en-GB" sz="2600" b="1" noProof="0" dirty="0" err="1"/>
              <a:t>Neighboring</a:t>
            </a:r>
            <a:r>
              <a:rPr lang="en-GB" sz="2600" b="1" noProof="0" dirty="0"/>
              <a:t> Countries</a:t>
            </a:r>
            <a:br>
              <a:rPr lang="en-GB" sz="2600" b="1" noProof="0" dirty="0"/>
            </a:br>
            <a:r>
              <a:rPr lang="en-GB" sz="2300" noProof="0" dirty="0"/>
              <a:t>minor ash fall</a:t>
            </a:r>
          </a:p>
          <a:p>
            <a:r>
              <a:rPr lang="en-GB" sz="2300" dirty="0"/>
              <a:t>Little direct damage from ash fall itself</a:t>
            </a:r>
            <a:br>
              <a:rPr lang="en-GB" noProof="0" dirty="0"/>
            </a:br>
            <a:endParaRPr lang="en-GB" noProof="0" dirty="0"/>
          </a:p>
          <a:p>
            <a:endParaRPr lang="en-GB" b="1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DC3DC5-378D-6807-F306-F29BA44114C3}"/>
              </a:ext>
            </a:extLst>
          </p:cNvPr>
          <p:cNvSpPr txBox="1"/>
          <p:nvPr/>
        </p:nvSpPr>
        <p:spPr>
          <a:xfrm>
            <a:off x="154562" y="1912976"/>
            <a:ext cx="6731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/>
              <a:t>Direct ashfall overlap; Threshold  ≥  0.0 cm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71D151-3F95-DC16-C17B-D469984F479A}"/>
              </a:ext>
            </a:extLst>
          </p:cNvPr>
          <p:cNvSpPr txBox="1"/>
          <p:nvPr/>
        </p:nvSpPr>
        <p:spPr>
          <a:xfrm>
            <a:off x="6314002" y="2281342"/>
            <a:ext cx="45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noProof="0" dirty="0"/>
              <a:t>[%]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F5B27B-6290-C7BB-ED25-A9FF1D5E8CAC}"/>
              </a:ext>
            </a:extLst>
          </p:cNvPr>
          <p:cNvSpPr txBox="1"/>
          <p:nvPr/>
        </p:nvSpPr>
        <p:spPr>
          <a:xfrm>
            <a:off x="4937760" y="6270625"/>
            <a:ext cx="7071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noProof="0" dirty="0">
                <a:solidFill>
                  <a:schemeClr val="bg1">
                    <a:lumMod val="50000"/>
                  </a:schemeClr>
                </a:solidFill>
              </a:rPr>
              <a:t>https://www.researchgate.net/publication/233720521_Climatic_environmental_and_human_consequences_of_the_largest_known_historic_eruption_Tambora_volcano_Indonesia_1815</a:t>
            </a:r>
          </a:p>
        </p:txBody>
      </p:sp>
    </p:spTree>
    <p:extLst>
      <p:ext uri="{BB962C8B-B14F-4D97-AF65-F5344CB8AC3E}">
        <p14:creationId xmlns:p14="http://schemas.microsoft.com/office/powerpoint/2010/main" val="239209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F3BF-2433-4E46-E5D0-38DA0920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24B20-0DAA-A469-5395-4E2D2693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Reminder on Indonesia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3813C972-CF5F-598F-6601-19B32197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2DE476AF-CA59-8E82-2FCD-6DE900E755BF}"/>
              </a:ext>
            </a:extLst>
          </p:cNvPr>
          <p:cNvSpPr txBox="1"/>
          <p:nvPr/>
        </p:nvSpPr>
        <p:spPr>
          <a:xfrm>
            <a:off x="-844698" y="5053370"/>
            <a:ext cx="158212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	(2)	Ash fall of 1 cm up to 10 cm:</a:t>
            </a:r>
          </a:p>
          <a:p>
            <a:r>
              <a:rPr lang="en-GB" noProof="0" dirty="0"/>
              <a:t>		Damage to livestock is similar to less ash fall but generally more severe.</a:t>
            </a:r>
          </a:p>
          <a:p>
            <a:r>
              <a:rPr lang="en-GB" noProof="0" dirty="0"/>
              <a:t>		Access to clean drinking water and food is likely impaired and nutrient supplements necessary.</a:t>
            </a:r>
          </a:p>
          <a:p>
            <a:r>
              <a:rPr lang="en-GB" noProof="0" dirty="0"/>
              <a:t>		Ingestion of much </a:t>
            </a:r>
            <a:r>
              <a:rPr lang="en-GB" noProof="0" dirty="0" err="1"/>
              <a:t>Arsch</a:t>
            </a:r>
            <a:r>
              <a:rPr lang="en-GB" noProof="0" dirty="0"/>
              <a:t> likely leads to intestinal blockages and fluorosis is more likely.</a:t>
            </a:r>
          </a:p>
          <a:p>
            <a:r>
              <a:rPr lang="en-GB" noProof="0" dirty="0"/>
              <a:t>		Plants and agriculture may suffer from the ashes weight and shading of the sun.</a:t>
            </a:r>
          </a:p>
          <a:p>
            <a:r>
              <a:rPr lang="en-GB" noProof="0" dirty="0"/>
              <a:t>		Acidic leachate likely damages fruit and foliage.</a:t>
            </a:r>
          </a:p>
          <a:p>
            <a:r>
              <a:rPr lang="en-GB" noProof="0" dirty="0"/>
              <a:t>		The impact on agriculture potentially leads to food shortages for humans in surrounding areas.</a:t>
            </a:r>
          </a:p>
          <a:p>
            <a:r>
              <a:rPr lang="en-GB" noProof="0" dirty="0"/>
              <a:t>		Key quantities are soluble salt burden and mechanical strength of the ash layer.</a:t>
            </a:r>
          </a:p>
          <a:p>
            <a:endParaRPr lang="en-GB" noProof="0" dirty="0"/>
          </a:p>
          <a:p>
            <a:r>
              <a:rPr lang="en-GB" noProof="0" dirty="0"/>
              <a:t>	(3)	Ash fall above 10 cm and up to 100 cm:</a:t>
            </a:r>
          </a:p>
          <a:p>
            <a:r>
              <a:rPr lang="en-GB" noProof="0" dirty="0"/>
              <a:t>		Generally a stronger </a:t>
            </a:r>
            <a:r>
              <a:rPr lang="en-GB" noProof="0" dirty="0" err="1"/>
              <a:t>incapitation</a:t>
            </a:r>
            <a:r>
              <a:rPr lang="en-GB" noProof="0" dirty="0"/>
              <a:t> of human society and appearance of more severe long term effects.</a:t>
            </a:r>
          </a:p>
          <a:p>
            <a:r>
              <a:rPr lang="en-GB" noProof="0" dirty="0"/>
              <a:t>		Agriculture suffers severely from heavy loads of ash.</a:t>
            </a:r>
          </a:p>
          <a:p>
            <a:r>
              <a:rPr lang="en-GB" noProof="0" dirty="0"/>
              <a:t>		Planted crops are lost and new ones cannot be sown due to the soil being buried below the thick layers of ash.</a:t>
            </a:r>
          </a:p>
          <a:p>
            <a:r>
              <a:rPr lang="en-GB" noProof="0" dirty="0"/>
              <a:t>		Rehab of soil by human intervention is likely necessary.</a:t>
            </a:r>
          </a:p>
          <a:p>
            <a:r>
              <a:rPr lang="en-GB" noProof="0" dirty="0"/>
              <a:t>		Therefore humans are bound to face food shortages.</a:t>
            </a:r>
          </a:p>
          <a:p>
            <a:r>
              <a:rPr lang="en-GB" noProof="0" dirty="0"/>
              <a:t>		Trees are damaged by the load and shading from the sun.</a:t>
            </a:r>
          </a:p>
          <a:p>
            <a:r>
              <a:rPr lang="en-GB" noProof="0" dirty="0"/>
              <a:t>		Key quantities are density, loading, particle size and thickness of the ash cover.</a:t>
            </a:r>
          </a:p>
          <a:p>
            <a:endParaRPr lang="en-GB" noProof="0" dirty="0"/>
          </a:p>
          <a:p>
            <a:r>
              <a:rPr lang="en-GB" noProof="0" dirty="0"/>
              <a:t>	(4)	Ash fall Above 100 cm:</a:t>
            </a:r>
          </a:p>
          <a:p>
            <a:r>
              <a:rPr lang="en-GB" noProof="0" dirty="0"/>
              <a:t>		Total burial of basically anything.</a:t>
            </a:r>
          </a:p>
          <a:p>
            <a:r>
              <a:rPr lang="en-GB" noProof="0" dirty="0"/>
              <a:t>		Life in this region is hardly possible without MAJOR efforts to remove the ash cover and restoration of soil and environment.</a:t>
            </a:r>
          </a:p>
          <a:p>
            <a:endParaRPr lang="en-GB" noProof="0" dirty="0"/>
          </a:p>
          <a:p>
            <a:r>
              <a:rPr lang="en-GB" noProof="0" dirty="0"/>
              <a:t>	(5) Conclusion and global effects:</a:t>
            </a:r>
          </a:p>
          <a:p>
            <a:r>
              <a:rPr lang="en-GB" noProof="0" dirty="0"/>
              <a:t>		Overall one may expect 100s of millions of dollars in "economical" damages besides thousands of casualties.</a:t>
            </a:r>
          </a:p>
        </p:txBody>
      </p:sp>
      <p:sp>
        <p:nvSpPr>
          <p:cNvPr id="5" name="Very Old" hidden="1">
            <a:extLst>
              <a:ext uri="{FF2B5EF4-FFF2-40B4-BE49-F238E27FC236}">
                <a16:creationId xmlns:a16="http://schemas.microsoft.com/office/drawing/2014/main" id="{04C5A5AF-1FF9-1BCB-93EF-CB9623EBEC78}"/>
              </a:ext>
            </a:extLst>
          </p:cNvPr>
          <p:cNvSpPr txBox="1"/>
          <p:nvPr/>
        </p:nvSpPr>
        <p:spPr>
          <a:xfrm>
            <a:off x="1365250" y="1690688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9" name="Old III" hidden="1">
            <a:extLst>
              <a:ext uri="{FF2B5EF4-FFF2-40B4-BE49-F238E27FC236}">
                <a16:creationId xmlns:a16="http://schemas.microsoft.com/office/drawing/2014/main" id="{83CB54DC-FFF2-F792-BA9A-00C6395037BA}"/>
              </a:ext>
            </a:extLst>
          </p:cNvPr>
          <p:cNvSpPr txBox="1"/>
          <p:nvPr/>
        </p:nvSpPr>
        <p:spPr>
          <a:xfrm>
            <a:off x="1365250" y="3790847"/>
            <a:ext cx="3177253" cy="113877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Area:</a:t>
            </a:r>
          </a:p>
          <a:p>
            <a:pPr algn="ctr"/>
            <a:r>
              <a:rPr lang="en-GB" sz="2200" b="1" dirty="0"/>
              <a:t>Indonesia    645854 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21794 km</a:t>
            </a:r>
            <a:r>
              <a:rPr lang="de-DE" sz="2000" b="1" dirty="0"/>
              <a:t>²</a:t>
            </a:r>
            <a:endParaRPr lang="en-GB" sz="2000" b="1" dirty="0"/>
          </a:p>
        </p:txBody>
      </p:sp>
      <p:sp>
        <p:nvSpPr>
          <p:cNvPr id="6" name="Old II" hidden="1">
            <a:extLst>
              <a:ext uri="{FF2B5EF4-FFF2-40B4-BE49-F238E27FC236}">
                <a16:creationId xmlns:a16="http://schemas.microsoft.com/office/drawing/2014/main" id="{763EFBF7-F127-5960-DDEC-2FB9D048638C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…</a:t>
            </a:r>
            <a:endParaRPr lang="en-GB" sz="3200" noProof="0" dirty="0"/>
          </a:p>
        </p:txBody>
      </p:sp>
      <p:sp>
        <p:nvSpPr>
          <p:cNvPr id="7" name="Old I" hidden="1">
            <a:extLst>
              <a:ext uri="{FF2B5EF4-FFF2-40B4-BE49-F238E27FC236}">
                <a16:creationId xmlns:a16="http://schemas.microsoft.com/office/drawing/2014/main" id="{1B1F159E-8BAD-0308-6585-5B46E3F30F9C}"/>
              </a:ext>
            </a:extLst>
          </p:cNvPr>
          <p:cNvSpPr txBox="1"/>
          <p:nvPr/>
        </p:nvSpPr>
        <p:spPr>
          <a:xfrm>
            <a:off x="1365250" y="2707224"/>
            <a:ext cx="2600694" cy="1077218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10 cm</a:t>
            </a:r>
          </a:p>
        </p:txBody>
      </p:sp>
      <p:pic>
        <p:nvPicPr>
          <p:cNvPr id="20" name="Indonesien" descr="Indonesia Map-Bilder: Stock-Fotos &amp; -Videos. | Adobe Stock">
            <a:extLst>
              <a:ext uri="{FF2B5EF4-FFF2-40B4-BE49-F238E27FC236}">
                <a16:creationId xmlns:a16="http://schemas.microsoft.com/office/drawing/2014/main" id="{58770DAB-4027-B815-C5B6-58E8385C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445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E5BFC2-7B85-4140-C93C-21BB8A91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8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1F33CC-3810-7658-7981-B35C89D2CB29}"/>
              </a:ext>
            </a:extLst>
          </p:cNvPr>
          <p:cNvSpPr txBox="1"/>
          <p:nvPr/>
        </p:nvSpPr>
        <p:spPr>
          <a:xfrm>
            <a:off x="165252" y="4522411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Sumatra</a:t>
            </a:r>
            <a:endParaRPr lang="en-GB" sz="26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FC41A6-6FA8-CA50-3C81-71C8A1610B2D}"/>
              </a:ext>
            </a:extLst>
          </p:cNvPr>
          <p:cNvSpPr txBox="1"/>
          <p:nvPr/>
        </p:nvSpPr>
        <p:spPr>
          <a:xfrm>
            <a:off x="1386520" y="5688350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Java</a:t>
            </a:r>
            <a:endParaRPr lang="en-GB" sz="26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CC10A2-E120-2A81-AFF3-225CD9381A69}"/>
              </a:ext>
            </a:extLst>
          </p:cNvPr>
          <p:cNvSpPr txBox="1"/>
          <p:nvPr/>
        </p:nvSpPr>
        <p:spPr>
          <a:xfrm>
            <a:off x="3513923" y="6053476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Bali</a:t>
            </a:r>
            <a:endParaRPr lang="en-GB" sz="26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24F1C9-F6AA-768C-D722-93AFA9394C09}"/>
              </a:ext>
            </a:extLst>
          </p:cNvPr>
          <p:cNvSpPr txBox="1"/>
          <p:nvPr/>
        </p:nvSpPr>
        <p:spPr>
          <a:xfrm>
            <a:off x="7682657" y="5978590"/>
            <a:ext cx="3227942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Nusa </a:t>
            </a:r>
            <a:r>
              <a:rPr lang="de-DE" sz="2600" b="1" dirty="0" err="1"/>
              <a:t>Tenggara</a:t>
            </a:r>
            <a:r>
              <a:rPr lang="de-DE" sz="2600" b="1" dirty="0"/>
              <a:t> </a:t>
            </a:r>
            <a:r>
              <a:rPr lang="de-DE" sz="2600" b="1" dirty="0" err="1"/>
              <a:t>Barat</a:t>
            </a:r>
            <a:endParaRPr lang="en-GB" sz="2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8BD887-9035-6DAD-C6C1-C7A1A235220D}"/>
              </a:ext>
            </a:extLst>
          </p:cNvPr>
          <p:cNvSpPr txBox="1"/>
          <p:nvPr/>
        </p:nvSpPr>
        <p:spPr>
          <a:xfrm>
            <a:off x="3934858" y="1772784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Kalimantan</a:t>
            </a:r>
            <a:endParaRPr lang="en-GB" sz="26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A06C2B-0890-BDE6-58C6-3E6BC509FF99}"/>
              </a:ext>
            </a:extLst>
          </p:cNvPr>
          <p:cNvSpPr txBox="1"/>
          <p:nvPr/>
        </p:nvSpPr>
        <p:spPr>
          <a:xfrm>
            <a:off x="6340207" y="2265227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Sulawesi</a:t>
            </a:r>
            <a:endParaRPr lang="en-GB" sz="2600" b="1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21FE93E-B938-7F09-3C8F-1FA17A39BFBC}"/>
              </a:ext>
            </a:extLst>
          </p:cNvPr>
          <p:cNvCxnSpPr>
            <a:cxnSpLocks/>
          </p:cNvCxnSpPr>
          <p:nvPr/>
        </p:nvCxnSpPr>
        <p:spPr>
          <a:xfrm flipH="1">
            <a:off x="6632153" y="2910821"/>
            <a:ext cx="666521" cy="111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CF52DEF-5CB3-1AAC-AD86-8AFDFF2CC642}"/>
              </a:ext>
            </a:extLst>
          </p:cNvPr>
          <p:cNvCxnSpPr>
            <a:cxnSpLocks/>
          </p:cNvCxnSpPr>
          <p:nvPr/>
        </p:nvCxnSpPr>
        <p:spPr>
          <a:xfrm>
            <a:off x="4893325" y="2445047"/>
            <a:ext cx="0" cy="12793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CF50B90-12EE-4C9E-B95B-14DFB428B16F}"/>
              </a:ext>
            </a:extLst>
          </p:cNvPr>
          <p:cNvCxnSpPr>
            <a:cxnSpLocks/>
          </p:cNvCxnSpPr>
          <p:nvPr/>
        </p:nvCxnSpPr>
        <p:spPr>
          <a:xfrm flipV="1">
            <a:off x="1123719" y="3724415"/>
            <a:ext cx="958468" cy="5716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57692D-92BF-4387-C0AC-82B730F6233C}"/>
              </a:ext>
            </a:extLst>
          </p:cNvPr>
          <p:cNvCxnSpPr>
            <a:cxnSpLocks/>
          </p:cNvCxnSpPr>
          <p:nvPr/>
        </p:nvCxnSpPr>
        <p:spPr>
          <a:xfrm flipV="1">
            <a:off x="2344987" y="5302071"/>
            <a:ext cx="1589871" cy="2272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23F135-EC8D-CBB1-1C86-672E5619F73B}"/>
              </a:ext>
            </a:extLst>
          </p:cNvPr>
          <p:cNvCxnSpPr>
            <a:cxnSpLocks/>
          </p:cNvCxnSpPr>
          <p:nvPr/>
        </p:nvCxnSpPr>
        <p:spPr>
          <a:xfrm flipV="1">
            <a:off x="4472390" y="5666522"/>
            <a:ext cx="1168245" cy="2504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42024BE-D997-8777-EF98-EE34E5CDA3B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5666522"/>
            <a:ext cx="1369766" cy="5101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A105DB8-1674-A869-4ACC-B6D8C7CE361D}"/>
              </a:ext>
            </a:extLst>
          </p:cNvPr>
          <p:cNvCxnSpPr>
            <a:cxnSpLocks/>
          </p:cNvCxnSpPr>
          <p:nvPr/>
        </p:nvCxnSpPr>
        <p:spPr>
          <a:xfrm>
            <a:off x="6064404" y="5014854"/>
            <a:ext cx="0" cy="489738"/>
          </a:xfrm>
          <a:prstGeom prst="straightConnector1">
            <a:avLst/>
          </a:prstGeom>
          <a:ln w="63500">
            <a:solidFill>
              <a:srgbClr val="00B0F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 hidden="1">
            <a:extLst>
              <a:ext uri="{FF2B5EF4-FFF2-40B4-BE49-F238E27FC236}">
                <a16:creationId xmlns:a16="http://schemas.microsoft.com/office/drawing/2014/main" id="{1C8E224E-90B7-C5B7-E4BB-52FDC81DD4A7}"/>
              </a:ext>
            </a:extLst>
          </p:cNvPr>
          <p:cNvSpPr txBox="1"/>
          <p:nvPr/>
        </p:nvSpPr>
        <p:spPr>
          <a:xfrm>
            <a:off x="4472390" y="4473836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Tambora</a:t>
            </a:r>
            <a:endParaRPr lang="en-GB" sz="2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4CED77-A78A-E963-903F-2D100FA540D6}"/>
              </a:ext>
            </a:extLst>
          </p:cNvPr>
          <p:cNvSpPr txBox="1"/>
          <p:nvPr/>
        </p:nvSpPr>
        <p:spPr>
          <a:xfrm rot="1937426">
            <a:off x="8368230" y="2148902"/>
            <a:ext cx="3227942" cy="8925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/>
              <a:t>284M+ people across all islands</a:t>
            </a:r>
          </a:p>
        </p:txBody>
      </p:sp>
    </p:spTree>
    <p:extLst>
      <p:ext uri="{BB962C8B-B14F-4D97-AF65-F5344CB8AC3E}">
        <p14:creationId xmlns:p14="http://schemas.microsoft.com/office/powerpoint/2010/main" val="423087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146B-8C8A-D973-B79A-2D0C1C351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44C64-A60D-73DB-3712-2915BE54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Damage Assessment I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260D40EB-E1CA-C00C-D7E8-5CAE6F539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3E0095AB-802B-BE4E-BF83-963F04874637}"/>
              </a:ext>
            </a:extLst>
          </p:cNvPr>
          <p:cNvSpPr txBox="1"/>
          <p:nvPr/>
        </p:nvSpPr>
        <p:spPr>
          <a:xfrm>
            <a:off x="-844698" y="5053370"/>
            <a:ext cx="158212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	(2)	Ash fall of 1 cm up to 10 cm:</a:t>
            </a:r>
          </a:p>
          <a:p>
            <a:r>
              <a:rPr lang="en-GB" noProof="0" dirty="0"/>
              <a:t>		Damage to livestock is similar to less ash fall but generally more severe.</a:t>
            </a:r>
          </a:p>
          <a:p>
            <a:r>
              <a:rPr lang="en-GB" noProof="0" dirty="0"/>
              <a:t>		Access to clean drinking water and food is likely impaired and nutrient supplements necessary.</a:t>
            </a:r>
          </a:p>
          <a:p>
            <a:r>
              <a:rPr lang="en-GB" noProof="0" dirty="0"/>
              <a:t>		Ingestion of much </a:t>
            </a:r>
            <a:r>
              <a:rPr lang="en-GB" noProof="0" dirty="0" err="1"/>
              <a:t>Arsch</a:t>
            </a:r>
            <a:r>
              <a:rPr lang="en-GB" noProof="0" dirty="0"/>
              <a:t> likely leads to intestinal blockages and fluorosis is more likely.</a:t>
            </a:r>
          </a:p>
          <a:p>
            <a:r>
              <a:rPr lang="en-GB" noProof="0" dirty="0"/>
              <a:t>		Plants and agriculture may suffer from the ashes weight and shading of the sun.</a:t>
            </a:r>
          </a:p>
          <a:p>
            <a:r>
              <a:rPr lang="en-GB" noProof="0" dirty="0"/>
              <a:t>		Acidic leachate likely damages fruit and foliage.</a:t>
            </a:r>
          </a:p>
          <a:p>
            <a:r>
              <a:rPr lang="en-GB" noProof="0" dirty="0"/>
              <a:t>		The impact on agriculture potentially leads to food shortages for humans in surrounding areas.</a:t>
            </a:r>
          </a:p>
          <a:p>
            <a:r>
              <a:rPr lang="en-GB" noProof="0" dirty="0"/>
              <a:t>		Key quantities are soluble salt burden and mechanical strength of the ash layer.</a:t>
            </a:r>
          </a:p>
          <a:p>
            <a:endParaRPr lang="en-GB" noProof="0" dirty="0"/>
          </a:p>
          <a:p>
            <a:r>
              <a:rPr lang="en-GB" noProof="0" dirty="0"/>
              <a:t>	(3)	Ash fall above 10 cm and up to 100 cm:</a:t>
            </a:r>
          </a:p>
          <a:p>
            <a:r>
              <a:rPr lang="en-GB" noProof="0" dirty="0"/>
              <a:t>		Generally a stronger </a:t>
            </a:r>
            <a:r>
              <a:rPr lang="en-GB" noProof="0" dirty="0" err="1"/>
              <a:t>incapitation</a:t>
            </a:r>
            <a:r>
              <a:rPr lang="en-GB" noProof="0" dirty="0"/>
              <a:t> of human society and appearance of more severe long term effects.</a:t>
            </a:r>
          </a:p>
          <a:p>
            <a:r>
              <a:rPr lang="en-GB" noProof="0" dirty="0"/>
              <a:t>		Agriculture suffers severely from heavy loads of ash.</a:t>
            </a:r>
          </a:p>
          <a:p>
            <a:r>
              <a:rPr lang="en-GB" noProof="0" dirty="0"/>
              <a:t>		Planted crops are lost and new ones cannot be sown due to the soil being buried below the thick layers of ash.</a:t>
            </a:r>
          </a:p>
          <a:p>
            <a:r>
              <a:rPr lang="en-GB" noProof="0" dirty="0"/>
              <a:t>		Rehab of soil by human intervention is likely necessary.</a:t>
            </a:r>
          </a:p>
          <a:p>
            <a:r>
              <a:rPr lang="en-GB" noProof="0" dirty="0"/>
              <a:t>		Therefore humans are bound to face food shortages.</a:t>
            </a:r>
          </a:p>
          <a:p>
            <a:r>
              <a:rPr lang="en-GB" noProof="0" dirty="0"/>
              <a:t>		Trees are damaged by the load and shading from the sun.</a:t>
            </a:r>
          </a:p>
          <a:p>
            <a:r>
              <a:rPr lang="en-GB" noProof="0" dirty="0"/>
              <a:t>		Key quantities are density, loading, particle size and thickness of the ash cover.</a:t>
            </a:r>
          </a:p>
          <a:p>
            <a:endParaRPr lang="en-GB" noProof="0" dirty="0"/>
          </a:p>
          <a:p>
            <a:r>
              <a:rPr lang="en-GB" noProof="0" dirty="0"/>
              <a:t>	(4)	Ash fall Above 100 cm:</a:t>
            </a:r>
          </a:p>
          <a:p>
            <a:r>
              <a:rPr lang="en-GB" noProof="0" dirty="0"/>
              <a:t>		Total burial of basically anything.</a:t>
            </a:r>
          </a:p>
          <a:p>
            <a:r>
              <a:rPr lang="en-GB" noProof="0" dirty="0"/>
              <a:t>		Life in this region is hardly possible without MAJOR efforts to remove the ash cover and restoration of soil and environment.</a:t>
            </a:r>
          </a:p>
          <a:p>
            <a:endParaRPr lang="en-GB" noProof="0" dirty="0"/>
          </a:p>
          <a:p>
            <a:r>
              <a:rPr lang="en-GB" noProof="0" dirty="0"/>
              <a:t>	(5) Conclusion and global effects:</a:t>
            </a:r>
          </a:p>
          <a:p>
            <a:r>
              <a:rPr lang="en-GB" noProof="0" dirty="0"/>
              <a:t>		Overall one may expect 100s of millions of dollars in "economical" damages besides thousands of casualties.</a:t>
            </a:r>
          </a:p>
        </p:txBody>
      </p:sp>
      <p:sp>
        <p:nvSpPr>
          <p:cNvPr id="5" name="Very Old" hidden="1">
            <a:extLst>
              <a:ext uri="{FF2B5EF4-FFF2-40B4-BE49-F238E27FC236}">
                <a16:creationId xmlns:a16="http://schemas.microsoft.com/office/drawing/2014/main" id="{ACDF178E-B8C8-419A-410D-1FFC58312283}"/>
              </a:ext>
            </a:extLst>
          </p:cNvPr>
          <p:cNvSpPr txBox="1"/>
          <p:nvPr/>
        </p:nvSpPr>
        <p:spPr>
          <a:xfrm>
            <a:off x="1365250" y="1690688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9" name="Old III" hidden="1">
            <a:extLst>
              <a:ext uri="{FF2B5EF4-FFF2-40B4-BE49-F238E27FC236}">
                <a16:creationId xmlns:a16="http://schemas.microsoft.com/office/drawing/2014/main" id="{E77394F1-80FB-0716-A111-ADB503AEF5FA}"/>
              </a:ext>
            </a:extLst>
          </p:cNvPr>
          <p:cNvSpPr txBox="1"/>
          <p:nvPr/>
        </p:nvSpPr>
        <p:spPr>
          <a:xfrm>
            <a:off x="1365250" y="3790847"/>
            <a:ext cx="3177253" cy="113877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Area:</a:t>
            </a:r>
          </a:p>
          <a:p>
            <a:pPr algn="ctr"/>
            <a:r>
              <a:rPr lang="en-GB" sz="2200" b="1" dirty="0"/>
              <a:t>Indonesia    645854 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21794 km</a:t>
            </a:r>
            <a:r>
              <a:rPr lang="de-DE" sz="2000" b="1" dirty="0"/>
              <a:t>²</a:t>
            </a:r>
            <a:endParaRPr lang="en-GB" sz="2000" b="1" dirty="0"/>
          </a:p>
        </p:txBody>
      </p:sp>
      <p:sp>
        <p:nvSpPr>
          <p:cNvPr id="6" name="Old II" hidden="1">
            <a:extLst>
              <a:ext uri="{FF2B5EF4-FFF2-40B4-BE49-F238E27FC236}">
                <a16:creationId xmlns:a16="http://schemas.microsoft.com/office/drawing/2014/main" id="{6A57C244-CC6E-719E-830A-7EE5342F0066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…</a:t>
            </a:r>
            <a:endParaRPr lang="en-GB" sz="3200" noProof="0" dirty="0"/>
          </a:p>
        </p:txBody>
      </p:sp>
      <p:sp>
        <p:nvSpPr>
          <p:cNvPr id="7" name="Old I" hidden="1">
            <a:extLst>
              <a:ext uri="{FF2B5EF4-FFF2-40B4-BE49-F238E27FC236}">
                <a16:creationId xmlns:a16="http://schemas.microsoft.com/office/drawing/2014/main" id="{E65DE0C9-9E7D-B35F-2795-F78AF801A803}"/>
              </a:ext>
            </a:extLst>
          </p:cNvPr>
          <p:cNvSpPr txBox="1"/>
          <p:nvPr/>
        </p:nvSpPr>
        <p:spPr>
          <a:xfrm>
            <a:off x="1365250" y="2707224"/>
            <a:ext cx="2600694" cy="1077218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10 cm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5CD5E3-2772-7FD9-A826-9E42577B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9</a:t>
            </a:fld>
            <a:endParaRPr lang="de-DE"/>
          </a:p>
        </p:txBody>
      </p:sp>
      <p:pic>
        <p:nvPicPr>
          <p:cNvPr id="11" name="Grafik 10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274FE981-4E73-DD47-97AE-FDCD3718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9" y="2954273"/>
            <a:ext cx="6146180" cy="332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16AD82-63E1-42B8-85F4-BE86770FB3F6}"/>
                  </a:ext>
                </a:extLst>
              </p:cNvPr>
              <p:cNvSpPr txBox="1"/>
              <p:nvPr/>
            </p:nvSpPr>
            <p:spPr>
              <a:xfrm>
                <a:off x="840058" y="1690688"/>
                <a:ext cx="10513741" cy="90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GB" sz="2600" noProof="0" dirty="0"/>
                  <a:t>Affected regions: East Sumatra, Java, Kalimantan, Sulawesi, Bali, Nusa Tenggara Barat and more (</a:t>
                </a:r>
                <a:r>
                  <a:rPr lang="en-GB" sz="2600" b="1" noProof="0" dirty="0"/>
                  <a:t>near 1.102M </a:t>
                </a:r>
                <a14:m>
                  <m:oMath xmlns:m="http://schemas.openxmlformats.org/officeDocument/2006/math">
                    <m:r>
                      <a:rPr lang="de-DE" sz="2600" b="1" i="0" noProof="0" dirty="0" smtClean="0">
                        <a:latin typeface="Cambria Math" panose="02040503050406030204" pitchFamily="18" charset="0"/>
                      </a:rPr>
                      <m:t>𝐤</m:t>
                    </m:r>
                    <m:sSup>
                      <m:sSupPr>
                        <m:ctrlPr>
                          <a:rPr lang="de-DE" sz="2600" b="1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600" b="1" noProof="0" dirty="0"/>
                  <a:t> ~ 58 % landmass</a:t>
                </a:r>
                <a:r>
                  <a:rPr lang="en-GB" sz="2600" noProof="0" dirty="0"/>
                  <a:t>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16AD82-63E1-42B8-85F4-BE86770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8" y="1690688"/>
                <a:ext cx="10513741" cy="901593"/>
              </a:xfrm>
              <a:prstGeom prst="rect">
                <a:avLst/>
              </a:prstGeom>
              <a:blipFill>
                <a:blip r:embed="rId4"/>
                <a:stretch>
                  <a:fillRect l="-928" t="-6081" b="-16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7FD5ACB0-5470-334F-9E88-54E0BF5AA937}"/>
              </a:ext>
            </a:extLst>
          </p:cNvPr>
          <p:cNvSpPr txBox="1"/>
          <p:nvPr/>
        </p:nvSpPr>
        <p:spPr>
          <a:xfrm>
            <a:off x="838200" y="2584956"/>
            <a:ext cx="43694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Possible and likely harm: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noProof="0" dirty="0"/>
              <a:t>Irritation of skin &amp; eyes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Contamination of drinking water and food supplies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Acidic soil &amp; seep dama-</a:t>
            </a:r>
            <a:r>
              <a:rPr lang="en-GB" sz="2600" dirty="0" err="1"/>
              <a:t>ges</a:t>
            </a:r>
            <a:r>
              <a:rPr lang="en-GB" sz="2600" dirty="0"/>
              <a:t> plants, fruit, foliage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noProof="0" dirty="0" err="1"/>
              <a:t>Discouloration</a:t>
            </a:r>
            <a:r>
              <a:rPr lang="en-GB" sz="2600" noProof="0" dirty="0"/>
              <a:t>, shading, weight damage to plants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Medium </a:t>
            </a:r>
            <a:r>
              <a:rPr lang="en-GB" sz="2600" dirty="0" err="1"/>
              <a:t>sh</a:t>
            </a:r>
            <a:r>
              <a:rPr lang="en-GB" sz="2600" noProof="0" dirty="0" err="1"/>
              <a:t>ortages</a:t>
            </a:r>
            <a:r>
              <a:rPr lang="en-GB" sz="2600" noProof="0" dirty="0"/>
              <a:t> likely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50E6C5-5795-2160-7900-13CB388B0530}"/>
              </a:ext>
            </a:extLst>
          </p:cNvPr>
          <p:cNvSpPr txBox="1"/>
          <p:nvPr/>
        </p:nvSpPr>
        <p:spPr>
          <a:xfrm rot="20187755">
            <a:off x="5187852" y="3012308"/>
            <a:ext cx="3134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noProof="0" dirty="0">
                <a:solidFill>
                  <a:srgbClr val="FF0000"/>
                </a:solidFill>
              </a:rPr>
              <a:t>0.01 up to 10 cm</a:t>
            </a:r>
          </a:p>
        </p:txBody>
      </p:sp>
    </p:spTree>
    <p:extLst>
      <p:ext uri="{BB962C8B-B14F-4D97-AF65-F5344CB8AC3E}">
        <p14:creationId xmlns:p14="http://schemas.microsoft.com/office/powerpoint/2010/main" val="288570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3140</Words>
  <Application>Microsoft Office PowerPoint</Application>
  <PresentationFormat>Breitbild</PresentationFormat>
  <Paragraphs>407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Aptos Display (Überschriften)</vt:lpstr>
      <vt:lpstr>Arial</vt:lpstr>
      <vt:lpstr>Cambria Math</vt:lpstr>
      <vt:lpstr>Wingdings</vt:lpstr>
      <vt:lpstr>Office</vt:lpstr>
      <vt:lpstr>Tambora Today Ashfall and impacts of the 1815 eruption on modern Indonesia</vt:lpstr>
      <vt:lpstr>Historic Tambora</vt:lpstr>
      <vt:lpstr>The Dataset &amp; Basis of our Project</vt:lpstr>
      <vt:lpstr>Interpolation with Python</vt:lpstr>
      <vt:lpstr>PowerPoint-Präsentation</vt:lpstr>
      <vt:lpstr>Result: Ash Fall Distribution Map</vt:lpstr>
      <vt:lpstr>Ash Fall: Affected Countries</vt:lpstr>
      <vt:lpstr>Reminder on Indonesia</vt:lpstr>
      <vt:lpstr>Damage Assessment I</vt:lpstr>
      <vt:lpstr>Damage Assessment II</vt:lpstr>
      <vt:lpstr>Analysis on Agricultural Impact I</vt:lpstr>
      <vt:lpstr>Analysis on Agricultural Impact II</vt:lpstr>
      <vt:lpstr>The Indonesian Economy</vt:lpstr>
      <vt:lpstr>Impacts on the World Market</vt:lpstr>
      <vt:lpstr>Literature</vt:lpstr>
      <vt:lpstr>Author Contribution Statement</vt:lpstr>
      <vt:lpstr>Supplement</vt:lpstr>
      <vt:lpstr>On the Internal Food Supply</vt:lpstr>
      <vt:lpstr>Comparison: Ash Fall Map</vt:lpstr>
      <vt:lpstr>Basis of our project</vt:lpstr>
      <vt:lpstr>The Dataset and its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Pattrick Vitantzakis</dc:creator>
  <cp:lastModifiedBy>amzulmaxya@goetheuniversitaet.onmicrosoft.com</cp:lastModifiedBy>
  <cp:revision>3</cp:revision>
  <dcterms:created xsi:type="dcterms:W3CDTF">2026-02-08T19:23:12Z</dcterms:created>
  <dcterms:modified xsi:type="dcterms:W3CDTF">2026-02-09T21:35:45Z</dcterms:modified>
</cp:coreProperties>
</file>